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Override12.xml" ContentType="application/vnd.openxmlformats-officedocument.themeOverr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theme/themeOverride13.xml" ContentType="application/vnd.openxmlformats-officedocument.themeOverr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theme/themeOverride8.xml" ContentType="application/vnd.openxmlformats-officedocument.themeOverride+xml"/>
  <Override PartName="/ppt/diagrams/quickStyle5.xml" ContentType="application/vnd.openxmlformats-officedocument.drawingml.diagramStyle+xml"/>
  <Default Extension="png" ContentType="image/png"/>
  <Override PartName="/ppt/theme/themeOverride11.xml" ContentType="application/vnd.openxmlformats-officedocument.themeOverr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heme/themeOverride9.xml" ContentType="application/vnd.openxmlformats-officedocument.themeOverr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8" r:id="rId2"/>
    <p:sldMasterId id="2147483792" r:id="rId3"/>
  </p:sldMasterIdLst>
  <p:notesMasterIdLst>
    <p:notesMasterId r:id="rId17"/>
  </p:notesMasterIdLst>
  <p:sldIdLst>
    <p:sldId id="256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2" r:id="rId13"/>
    <p:sldId id="283" r:id="rId14"/>
    <p:sldId id="28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92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23256-4AB8-433B-973A-1D61686BB7D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7803A2-970A-467A-9D6B-744969C64274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Большое количество участников</a:t>
          </a:r>
          <a:endParaRPr lang="ru-RU" dirty="0"/>
        </a:p>
      </dgm:t>
    </dgm:pt>
    <dgm:pt modelId="{37538957-61B1-446A-9B1A-89045067B773}" type="parTrans" cxnId="{B9A83D03-C5C8-4307-81D9-E249785FA47D}">
      <dgm:prSet/>
      <dgm:spPr/>
      <dgm:t>
        <a:bodyPr/>
        <a:lstStyle/>
        <a:p>
          <a:endParaRPr lang="ru-RU"/>
        </a:p>
      </dgm:t>
    </dgm:pt>
    <dgm:pt modelId="{113CA9D9-97E5-4C7A-854D-2F893E6EC2F8}" type="sibTrans" cxnId="{B9A83D03-C5C8-4307-81D9-E249785FA47D}">
      <dgm:prSet/>
      <dgm:spPr/>
      <dgm:t>
        <a:bodyPr/>
        <a:lstStyle/>
        <a:p>
          <a:endParaRPr lang="ru-RU"/>
        </a:p>
      </dgm:t>
    </dgm:pt>
    <dgm:pt modelId="{08193741-A26B-4ECE-B061-BEC843A96BCC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Отдельное место для каждого участника</a:t>
          </a:r>
          <a:endParaRPr lang="ru-RU" dirty="0"/>
        </a:p>
      </dgm:t>
    </dgm:pt>
    <dgm:pt modelId="{C46A2ACC-CA42-4032-BD11-FAB343C5DF44}" type="parTrans" cxnId="{6F95E5BB-1318-4076-926D-58DC628F8705}">
      <dgm:prSet/>
      <dgm:spPr/>
      <dgm:t>
        <a:bodyPr/>
        <a:lstStyle/>
        <a:p>
          <a:endParaRPr lang="ru-RU"/>
        </a:p>
      </dgm:t>
    </dgm:pt>
    <dgm:pt modelId="{65F02955-4147-42AE-963A-B59A7CA4495F}" type="sibTrans" cxnId="{6F95E5BB-1318-4076-926D-58DC628F8705}">
      <dgm:prSet/>
      <dgm:spPr/>
      <dgm:t>
        <a:bodyPr/>
        <a:lstStyle/>
        <a:p>
          <a:endParaRPr lang="ru-RU"/>
        </a:p>
      </dgm:t>
    </dgm:pt>
    <dgm:pt modelId="{6E0FDEA0-278D-47EC-93B8-6FD3EC68EF8A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Время для каждого участника</a:t>
          </a:r>
          <a:endParaRPr lang="ru-RU" dirty="0"/>
        </a:p>
      </dgm:t>
    </dgm:pt>
    <dgm:pt modelId="{CA377DE6-2C89-4535-8D63-6B6441881D73}" type="parTrans" cxnId="{0C253852-3F8B-41E2-8864-AA12911ED711}">
      <dgm:prSet/>
      <dgm:spPr/>
      <dgm:t>
        <a:bodyPr/>
        <a:lstStyle/>
        <a:p>
          <a:endParaRPr lang="ru-RU"/>
        </a:p>
      </dgm:t>
    </dgm:pt>
    <dgm:pt modelId="{77816049-7EDA-4917-956C-C4AB59F9998D}" type="sibTrans" cxnId="{0C253852-3F8B-41E2-8864-AA12911ED711}">
      <dgm:prSet/>
      <dgm:spPr/>
      <dgm:t>
        <a:bodyPr/>
        <a:lstStyle/>
        <a:p>
          <a:endParaRPr lang="ru-RU"/>
        </a:p>
      </dgm:t>
    </dgm:pt>
    <dgm:pt modelId="{B166C197-34BD-4F86-A584-7E8FD5E538D5}" type="pres">
      <dgm:prSet presAssocID="{C2123256-4AB8-433B-973A-1D61686BB7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1F09F8-ABFC-45DC-A1A2-BFEDE4DA854E}" type="pres">
      <dgm:prSet presAssocID="{667803A2-970A-467A-9D6B-744969C64274}" presName="node" presStyleLbl="node1" presStyleIdx="0" presStyleCnt="3" custLinFactNeighborX="-12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F4621-EF67-4161-A3A8-D9860A0235B8}" type="pres">
      <dgm:prSet presAssocID="{113CA9D9-97E5-4C7A-854D-2F893E6EC2F8}" presName="sibTrans" presStyleCnt="0"/>
      <dgm:spPr/>
    </dgm:pt>
    <dgm:pt modelId="{56E37C58-73C8-4576-819B-43329C4912A2}" type="pres">
      <dgm:prSet presAssocID="{08193741-A26B-4ECE-B061-BEC843A96BCC}" presName="node" presStyleLbl="node1" presStyleIdx="1" presStyleCnt="3" custLinFactNeighborX="20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913DD-6441-4E29-8B0C-EDDE722B75F4}" type="pres">
      <dgm:prSet presAssocID="{65F02955-4147-42AE-963A-B59A7CA4495F}" presName="sibTrans" presStyleCnt="0"/>
      <dgm:spPr/>
    </dgm:pt>
    <dgm:pt modelId="{BF128A3B-9FFF-4AB7-BE5D-41B7ED9B3D88}" type="pres">
      <dgm:prSet presAssocID="{6E0FDEA0-278D-47EC-93B8-6FD3EC68EF8A}" presName="node" presStyleLbl="node1" presStyleIdx="2" presStyleCnt="3" custLinFactNeighborX="2784" custLinFactNeighborY="-8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A83D03-C5C8-4307-81D9-E249785FA47D}" srcId="{C2123256-4AB8-433B-973A-1D61686BB7D5}" destId="{667803A2-970A-467A-9D6B-744969C64274}" srcOrd="0" destOrd="0" parTransId="{37538957-61B1-446A-9B1A-89045067B773}" sibTransId="{113CA9D9-97E5-4C7A-854D-2F893E6EC2F8}"/>
    <dgm:cxn modelId="{AF9B1E8B-DDFA-4674-A5BC-DF18C99B5B44}" type="presOf" srcId="{667803A2-970A-467A-9D6B-744969C64274}" destId="{941F09F8-ABFC-45DC-A1A2-BFEDE4DA854E}" srcOrd="0" destOrd="0" presId="urn:microsoft.com/office/officeart/2005/8/layout/default#1"/>
    <dgm:cxn modelId="{0C253852-3F8B-41E2-8864-AA12911ED711}" srcId="{C2123256-4AB8-433B-973A-1D61686BB7D5}" destId="{6E0FDEA0-278D-47EC-93B8-6FD3EC68EF8A}" srcOrd="2" destOrd="0" parTransId="{CA377DE6-2C89-4535-8D63-6B6441881D73}" sibTransId="{77816049-7EDA-4917-956C-C4AB59F9998D}"/>
    <dgm:cxn modelId="{6F95E5BB-1318-4076-926D-58DC628F8705}" srcId="{C2123256-4AB8-433B-973A-1D61686BB7D5}" destId="{08193741-A26B-4ECE-B061-BEC843A96BCC}" srcOrd="1" destOrd="0" parTransId="{C46A2ACC-CA42-4032-BD11-FAB343C5DF44}" sibTransId="{65F02955-4147-42AE-963A-B59A7CA4495F}"/>
    <dgm:cxn modelId="{F58F0903-9E91-4F7A-8C03-3DF87CD6E70C}" type="presOf" srcId="{08193741-A26B-4ECE-B061-BEC843A96BCC}" destId="{56E37C58-73C8-4576-819B-43329C4912A2}" srcOrd="0" destOrd="0" presId="urn:microsoft.com/office/officeart/2005/8/layout/default#1"/>
    <dgm:cxn modelId="{4E9B15CE-37EA-40C6-A848-59CC5C7893CD}" type="presOf" srcId="{C2123256-4AB8-433B-973A-1D61686BB7D5}" destId="{B166C197-34BD-4F86-A584-7E8FD5E538D5}" srcOrd="0" destOrd="0" presId="urn:microsoft.com/office/officeart/2005/8/layout/default#1"/>
    <dgm:cxn modelId="{48B77918-245A-4839-9D85-ED683DB64F5A}" type="presOf" srcId="{6E0FDEA0-278D-47EC-93B8-6FD3EC68EF8A}" destId="{BF128A3B-9FFF-4AB7-BE5D-41B7ED9B3D88}" srcOrd="0" destOrd="0" presId="urn:microsoft.com/office/officeart/2005/8/layout/default#1"/>
    <dgm:cxn modelId="{02310CBB-3806-4B88-8B4E-EB2BA2B2428A}" type="presParOf" srcId="{B166C197-34BD-4F86-A584-7E8FD5E538D5}" destId="{941F09F8-ABFC-45DC-A1A2-BFEDE4DA854E}" srcOrd="0" destOrd="0" presId="urn:microsoft.com/office/officeart/2005/8/layout/default#1"/>
    <dgm:cxn modelId="{0F62021D-ADEA-4B45-B9AF-E870D03E4B03}" type="presParOf" srcId="{B166C197-34BD-4F86-A584-7E8FD5E538D5}" destId="{791F4621-EF67-4161-A3A8-D9860A0235B8}" srcOrd="1" destOrd="0" presId="urn:microsoft.com/office/officeart/2005/8/layout/default#1"/>
    <dgm:cxn modelId="{5900B117-6787-44BC-8A31-E95E07FDE54B}" type="presParOf" srcId="{B166C197-34BD-4F86-A584-7E8FD5E538D5}" destId="{56E37C58-73C8-4576-819B-43329C4912A2}" srcOrd="2" destOrd="0" presId="urn:microsoft.com/office/officeart/2005/8/layout/default#1"/>
    <dgm:cxn modelId="{B120B847-BC8C-402F-B5C3-521629B678C0}" type="presParOf" srcId="{B166C197-34BD-4F86-A584-7E8FD5E538D5}" destId="{4D6913DD-6441-4E29-8B0C-EDDE722B75F4}" srcOrd="3" destOrd="0" presId="urn:microsoft.com/office/officeart/2005/8/layout/default#1"/>
    <dgm:cxn modelId="{FF8378D9-2D19-45C4-AFD6-9D809B441329}" type="presParOf" srcId="{B166C197-34BD-4F86-A584-7E8FD5E538D5}" destId="{BF128A3B-9FFF-4AB7-BE5D-41B7ED9B3D88}" srcOrd="4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8E79CD-2D76-4E01-A0DF-DFF3CD7DCFD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40C4BF-FA2E-4474-868F-F8D09B23CDD6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3000" b="1" dirty="0" smtClean="0">
              <a:solidFill>
                <a:schemeClr val="tx1"/>
              </a:solidFill>
            </a:rPr>
            <a:t>Аудитория ожидания</a:t>
          </a:r>
          <a:endParaRPr lang="ru-RU" sz="3000" b="1" dirty="0">
            <a:solidFill>
              <a:schemeClr val="tx1"/>
            </a:solidFill>
          </a:endParaRPr>
        </a:p>
      </dgm:t>
    </dgm:pt>
    <dgm:pt modelId="{A9E0E2D7-2E16-40B7-877F-EAB75B00FDE6}" type="parTrans" cxnId="{FCEEC1BD-345B-4E04-A998-EB356679FD14}">
      <dgm:prSet/>
      <dgm:spPr/>
      <dgm:t>
        <a:bodyPr/>
        <a:lstStyle/>
        <a:p>
          <a:endParaRPr lang="ru-RU"/>
        </a:p>
      </dgm:t>
    </dgm:pt>
    <dgm:pt modelId="{D75587EA-33A3-465B-9632-DE97B809A0FC}" type="sibTrans" cxnId="{FCEEC1BD-345B-4E04-A998-EB356679FD14}">
      <dgm:prSet/>
      <dgm:spPr/>
      <dgm:t>
        <a:bodyPr/>
        <a:lstStyle/>
        <a:p>
          <a:endParaRPr lang="ru-RU"/>
        </a:p>
      </dgm:t>
    </dgm:pt>
    <dgm:pt modelId="{6E47B197-C5B3-4306-9474-C482C1BF8573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3000" dirty="0" smtClean="0"/>
            <a:t>Организатор в аудитории</a:t>
          </a:r>
          <a:endParaRPr lang="ru-RU" sz="3000" dirty="0"/>
        </a:p>
      </dgm:t>
    </dgm:pt>
    <dgm:pt modelId="{33F87B9E-0F5B-48A4-8D93-3FF984D2E641}" type="parTrans" cxnId="{7F0D5D29-DC0A-4982-A302-04EF0AFE4F46}">
      <dgm:prSet/>
      <dgm:spPr/>
      <dgm:t>
        <a:bodyPr/>
        <a:lstStyle/>
        <a:p>
          <a:endParaRPr lang="ru-RU"/>
        </a:p>
      </dgm:t>
    </dgm:pt>
    <dgm:pt modelId="{8AB3B130-0569-44D1-8109-B3A0BA7B0594}" type="sibTrans" cxnId="{7F0D5D29-DC0A-4982-A302-04EF0AFE4F46}">
      <dgm:prSet/>
      <dgm:spPr/>
      <dgm:t>
        <a:bodyPr/>
        <a:lstStyle/>
        <a:p>
          <a:endParaRPr lang="ru-RU"/>
        </a:p>
      </dgm:t>
    </dgm:pt>
    <dgm:pt modelId="{1EA2C028-CCF7-4371-98E7-73C16CCA3BC0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3000" dirty="0" smtClean="0"/>
            <a:t>Участники устного собеседования</a:t>
          </a:r>
          <a:endParaRPr lang="ru-RU" sz="3000" dirty="0"/>
        </a:p>
      </dgm:t>
    </dgm:pt>
    <dgm:pt modelId="{0CAB0538-9DB6-4C25-9F0A-83BA36ADDEE5}" type="parTrans" cxnId="{7BA5113D-D8CC-4893-A69D-D1F1BF20C662}">
      <dgm:prSet/>
      <dgm:spPr/>
      <dgm:t>
        <a:bodyPr/>
        <a:lstStyle/>
        <a:p>
          <a:endParaRPr lang="ru-RU"/>
        </a:p>
      </dgm:t>
    </dgm:pt>
    <dgm:pt modelId="{577DA6B0-CC95-4342-875B-A3248EA5BF49}" type="sibTrans" cxnId="{7BA5113D-D8CC-4893-A69D-D1F1BF20C662}">
      <dgm:prSet/>
      <dgm:spPr/>
      <dgm:t>
        <a:bodyPr/>
        <a:lstStyle/>
        <a:p>
          <a:endParaRPr lang="ru-RU"/>
        </a:p>
      </dgm:t>
    </dgm:pt>
    <dgm:pt modelId="{6CDC5F96-A1D9-47F1-97BB-C587D77150E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3000" b="1" dirty="0" smtClean="0">
              <a:solidFill>
                <a:schemeClr val="tx1"/>
              </a:solidFill>
            </a:rPr>
            <a:t>Перемещение по пункту</a:t>
          </a:r>
          <a:endParaRPr lang="ru-RU" sz="3000" b="1" dirty="0">
            <a:solidFill>
              <a:schemeClr val="tx1"/>
            </a:solidFill>
          </a:endParaRPr>
        </a:p>
      </dgm:t>
    </dgm:pt>
    <dgm:pt modelId="{DDBBF138-BC83-490B-8CA8-7FED0F99A898}" type="parTrans" cxnId="{0F9D942E-73E7-4E3B-A482-5F57E49A50A1}">
      <dgm:prSet/>
      <dgm:spPr/>
      <dgm:t>
        <a:bodyPr/>
        <a:lstStyle/>
        <a:p>
          <a:endParaRPr lang="ru-RU"/>
        </a:p>
      </dgm:t>
    </dgm:pt>
    <dgm:pt modelId="{65ADFF74-EC8A-4740-A45D-EBF5A61CCE1F}" type="sibTrans" cxnId="{0F9D942E-73E7-4E3B-A482-5F57E49A50A1}">
      <dgm:prSet/>
      <dgm:spPr/>
      <dgm:t>
        <a:bodyPr/>
        <a:lstStyle/>
        <a:p>
          <a:endParaRPr lang="ru-RU"/>
        </a:p>
      </dgm:t>
    </dgm:pt>
    <dgm:pt modelId="{5CE96579-6655-40D6-99E5-99FBDB686A89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dirty="0" smtClean="0"/>
            <a:t>Организатор по перемещению</a:t>
          </a:r>
          <a:endParaRPr lang="ru-RU" sz="2400" dirty="0"/>
        </a:p>
      </dgm:t>
    </dgm:pt>
    <dgm:pt modelId="{198472FE-F09C-4626-A56A-B605C78D6886}" type="parTrans" cxnId="{3FA7DFE3-404E-4916-92A7-E9C944155351}">
      <dgm:prSet/>
      <dgm:spPr/>
      <dgm:t>
        <a:bodyPr/>
        <a:lstStyle/>
        <a:p>
          <a:endParaRPr lang="ru-RU"/>
        </a:p>
      </dgm:t>
    </dgm:pt>
    <dgm:pt modelId="{FD0A5519-E607-499B-BB22-1079A1C04A64}" type="sibTrans" cxnId="{3FA7DFE3-404E-4916-92A7-E9C944155351}">
      <dgm:prSet/>
      <dgm:spPr/>
      <dgm:t>
        <a:bodyPr/>
        <a:lstStyle/>
        <a:p>
          <a:endParaRPr lang="ru-RU"/>
        </a:p>
      </dgm:t>
    </dgm:pt>
    <dgm:pt modelId="{C9C29B9E-8747-449A-BA46-FEFAE594FF54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dirty="0" smtClean="0"/>
            <a:t>Организатор по передаче информации</a:t>
          </a:r>
          <a:endParaRPr lang="ru-RU" sz="2400" dirty="0"/>
        </a:p>
      </dgm:t>
    </dgm:pt>
    <dgm:pt modelId="{43699216-A7AF-4631-93A3-C068D7A66306}" type="parTrans" cxnId="{93E7EEC8-FFDB-451B-8295-21A6D9C31318}">
      <dgm:prSet/>
      <dgm:spPr/>
      <dgm:t>
        <a:bodyPr/>
        <a:lstStyle/>
        <a:p>
          <a:endParaRPr lang="ru-RU"/>
        </a:p>
      </dgm:t>
    </dgm:pt>
    <dgm:pt modelId="{0E0DF963-18E1-46A6-9DD3-989FAADD4DB2}" type="sibTrans" cxnId="{93E7EEC8-FFDB-451B-8295-21A6D9C31318}">
      <dgm:prSet/>
      <dgm:spPr/>
      <dgm:t>
        <a:bodyPr/>
        <a:lstStyle/>
        <a:p>
          <a:endParaRPr lang="ru-RU"/>
        </a:p>
      </dgm:t>
    </dgm:pt>
    <dgm:pt modelId="{F18681C6-52DB-49D8-8F03-D18147247DDE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3000" b="1" dirty="0" smtClean="0">
              <a:solidFill>
                <a:schemeClr val="tx1"/>
              </a:solidFill>
            </a:rPr>
            <a:t>Аудитория для собеседования</a:t>
          </a:r>
          <a:endParaRPr lang="ru-RU" sz="3000" b="1" dirty="0">
            <a:solidFill>
              <a:schemeClr val="tx1"/>
            </a:solidFill>
          </a:endParaRPr>
        </a:p>
      </dgm:t>
    </dgm:pt>
    <dgm:pt modelId="{F29A9C5A-C8E2-465D-8C27-52350F4207FD}" type="parTrans" cxnId="{5EB28DE9-5559-404F-BF1B-08457D125467}">
      <dgm:prSet/>
      <dgm:spPr/>
      <dgm:t>
        <a:bodyPr/>
        <a:lstStyle/>
        <a:p>
          <a:endParaRPr lang="ru-RU"/>
        </a:p>
      </dgm:t>
    </dgm:pt>
    <dgm:pt modelId="{E1CC2E32-10F1-497C-A4E6-BF192E7136DC}" type="sibTrans" cxnId="{5EB28DE9-5559-404F-BF1B-08457D125467}">
      <dgm:prSet/>
      <dgm:spPr/>
      <dgm:t>
        <a:bodyPr/>
        <a:lstStyle/>
        <a:p>
          <a:endParaRPr lang="ru-RU"/>
        </a:p>
      </dgm:t>
    </dgm:pt>
    <dgm:pt modelId="{A1D3775C-B198-4D5C-8503-DDC75724428C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dirty="0" smtClean="0"/>
            <a:t>Экзаменатор-собеседник</a:t>
          </a:r>
          <a:endParaRPr lang="ru-RU" sz="2400" dirty="0"/>
        </a:p>
      </dgm:t>
    </dgm:pt>
    <dgm:pt modelId="{F355FDDE-B777-4409-B285-B90C4B8625D7}" type="parTrans" cxnId="{237C0D78-90FE-46E7-BCDD-DDBD57EBE14D}">
      <dgm:prSet/>
      <dgm:spPr/>
      <dgm:t>
        <a:bodyPr/>
        <a:lstStyle/>
        <a:p>
          <a:endParaRPr lang="ru-RU"/>
        </a:p>
      </dgm:t>
    </dgm:pt>
    <dgm:pt modelId="{577B0F29-CE79-4708-81EB-B87AE373499E}" type="sibTrans" cxnId="{237C0D78-90FE-46E7-BCDD-DDBD57EBE14D}">
      <dgm:prSet/>
      <dgm:spPr/>
      <dgm:t>
        <a:bodyPr/>
        <a:lstStyle/>
        <a:p>
          <a:endParaRPr lang="ru-RU"/>
        </a:p>
      </dgm:t>
    </dgm:pt>
    <dgm:pt modelId="{34794123-8E43-4CE9-B3AD-C18174FB5F75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dirty="0" smtClean="0"/>
            <a:t>Участник устного собеседования</a:t>
          </a:r>
          <a:endParaRPr lang="ru-RU" sz="2400" dirty="0"/>
        </a:p>
      </dgm:t>
    </dgm:pt>
    <dgm:pt modelId="{1EEDB568-EB47-4CF7-902F-80FA76258F4B}" type="parTrans" cxnId="{5BDEE00A-8769-4481-ADE8-E41218A7A7A0}">
      <dgm:prSet/>
      <dgm:spPr/>
      <dgm:t>
        <a:bodyPr/>
        <a:lstStyle/>
        <a:p>
          <a:endParaRPr lang="ru-RU"/>
        </a:p>
      </dgm:t>
    </dgm:pt>
    <dgm:pt modelId="{556E0CA6-970E-441F-AE95-C7C160DD60A7}" type="sibTrans" cxnId="{5BDEE00A-8769-4481-ADE8-E41218A7A7A0}">
      <dgm:prSet/>
      <dgm:spPr/>
      <dgm:t>
        <a:bodyPr/>
        <a:lstStyle/>
        <a:p>
          <a:endParaRPr lang="ru-RU"/>
        </a:p>
      </dgm:t>
    </dgm:pt>
    <dgm:pt modelId="{7E4C2D1A-BB18-465B-A056-5271EFFB16B5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dirty="0" smtClean="0"/>
            <a:t>Эксперт</a:t>
          </a:r>
          <a:endParaRPr lang="ru-RU" sz="2400" dirty="0"/>
        </a:p>
      </dgm:t>
    </dgm:pt>
    <dgm:pt modelId="{CAA3E3C4-5BA1-439F-805A-EDB4DEE6B9E5}" type="parTrans" cxnId="{BE2F3092-405B-446B-AE1B-8DE42C6DC626}">
      <dgm:prSet/>
      <dgm:spPr/>
      <dgm:t>
        <a:bodyPr/>
        <a:lstStyle/>
        <a:p>
          <a:endParaRPr lang="ru-RU"/>
        </a:p>
      </dgm:t>
    </dgm:pt>
    <dgm:pt modelId="{D0303DD6-426F-4B0F-8788-7B8D1BBF3272}" type="sibTrans" cxnId="{BE2F3092-405B-446B-AE1B-8DE42C6DC626}">
      <dgm:prSet/>
      <dgm:spPr/>
      <dgm:t>
        <a:bodyPr/>
        <a:lstStyle/>
        <a:p>
          <a:endParaRPr lang="ru-RU"/>
        </a:p>
      </dgm:t>
    </dgm:pt>
    <dgm:pt modelId="{294F3A2B-8873-4038-A656-E1D2C9C3EE91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dirty="0" smtClean="0"/>
            <a:t>Участник устного собеседования</a:t>
          </a:r>
          <a:endParaRPr lang="ru-RU" sz="2400" dirty="0"/>
        </a:p>
      </dgm:t>
    </dgm:pt>
    <dgm:pt modelId="{DF044DD1-228C-4D89-944F-93788B4A7334}" type="parTrans" cxnId="{7859123A-B32A-43DC-BAD5-128D56CF9D3C}">
      <dgm:prSet/>
      <dgm:spPr/>
      <dgm:t>
        <a:bodyPr/>
        <a:lstStyle/>
        <a:p>
          <a:endParaRPr lang="ru-RU"/>
        </a:p>
      </dgm:t>
    </dgm:pt>
    <dgm:pt modelId="{3BE76DEB-355D-452A-AA36-85DD41B00972}" type="sibTrans" cxnId="{7859123A-B32A-43DC-BAD5-128D56CF9D3C}">
      <dgm:prSet/>
      <dgm:spPr/>
      <dgm:t>
        <a:bodyPr/>
        <a:lstStyle/>
        <a:p>
          <a:endParaRPr lang="ru-RU"/>
        </a:p>
      </dgm:t>
    </dgm:pt>
    <dgm:pt modelId="{58772FC5-C677-4AFF-8414-AFC5DF7624D2}" type="pres">
      <dgm:prSet presAssocID="{CC8E79CD-2D76-4E01-A0DF-DFF3CD7DCFD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B6202D-7BC0-4CDE-96F1-35E5E02022F4}" type="pres">
      <dgm:prSet presAssocID="{3C40C4BF-FA2E-4474-868F-F8D09B23CDD6}" presName="linNode" presStyleCnt="0"/>
      <dgm:spPr/>
    </dgm:pt>
    <dgm:pt modelId="{545DAE79-4646-4EA0-AD94-049AF0445FAE}" type="pres">
      <dgm:prSet presAssocID="{3C40C4BF-FA2E-4474-868F-F8D09B23CDD6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6BF93-C80B-4638-826C-1740F5379EDF}" type="pres">
      <dgm:prSet presAssocID="{3C40C4BF-FA2E-4474-868F-F8D09B23CDD6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236E4-B4E8-45E4-9E0E-79C46A1B54E8}" type="pres">
      <dgm:prSet presAssocID="{D75587EA-33A3-465B-9632-DE97B809A0FC}" presName="spacing" presStyleCnt="0"/>
      <dgm:spPr/>
    </dgm:pt>
    <dgm:pt modelId="{57AC3047-1087-4927-8903-250AB16567DB}" type="pres">
      <dgm:prSet presAssocID="{6CDC5F96-A1D9-47F1-97BB-C587D77150E9}" presName="linNode" presStyleCnt="0"/>
      <dgm:spPr/>
    </dgm:pt>
    <dgm:pt modelId="{3A262A3A-F501-4A5E-B9E9-8C170C639C7F}" type="pres">
      <dgm:prSet presAssocID="{6CDC5F96-A1D9-47F1-97BB-C587D77150E9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24885-CCFE-4E05-B378-2DA833FDDF68}" type="pres">
      <dgm:prSet presAssocID="{6CDC5F96-A1D9-47F1-97BB-C587D77150E9}" presName="childShp" presStyleLbl="bgAccFollowNode1" presStyleIdx="1" presStyleCnt="3" custScaleY="110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7302C-28D1-4004-B59C-A7943A54B74F}" type="pres">
      <dgm:prSet presAssocID="{65ADFF74-EC8A-4740-A45D-EBF5A61CCE1F}" presName="spacing" presStyleCnt="0"/>
      <dgm:spPr/>
    </dgm:pt>
    <dgm:pt modelId="{08051C73-B422-48DF-85A8-66AB41C3E2DA}" type="pres">
      <dgm:prSet presAssocID="{F18681C6-52DB-49D8-8F03-D18147247DDE}" presName="linNode" presStyleCnt="0"/>
      <dgm:spPr/>
    </dgm:pt>
    <dgm:pt modelId="{957C6EF2-A3C5-4C76-8E9C-9318859FBA42}" type="pres">
      <dgm:prSet presAssocID="{F18681C6-52DB-49D8-8F03-D18147247DD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68AD0-6D12-4F8B-AC16-BD635214F4CD}" type="pres">
      <dgm:prSet presAssocID="{F18681C6-52DB-49D8-8F03-D18147247DDE}" presName="childShp" presStyleLbl="bgAccFollowNode1" presStyleIdx="2" presStyleCnt="3" custScaleY="112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9D942E-73E7-4E3B-A482-5F57E49A50A1}" srcId="{CC8E79CD-2D76-4E01-A0DF-DFF3CD7DCFDF}" destId="{6CDC5F96-A1D9-47F1-97BB-C587D77150E9}" srcOrd="1" destOrd="0" parTransId="{DDBBF138-BC83-490B-8CA8-7FED0F99A898}" sibTransId="{65ADFF74-EC8A-4740-A45D-EBF5A61CCE1F}"/>
    <dgm:cxn modelId="{FF810358-A09B-4D43-A11E-F5103A5A53E6}" type="presOf" srcId="{C9C29B9E-8747-449A-BA46-FEFAE594FF54}" destId="{5D724885-CCFE-4E05-B378-2DA833FDDF68}" srcOrd="0" destOrd="1" presId="urn:microsoft.com/office/officeart/2005/8/layout/vList6"/>
    <dgm:cxn modelId="{BE2F3092-405B-446B-AE1B-8DE42C6DC626}" srcId="{F18681C6-52DB-49D8-8F03-D18147247DDE}" destId="{7E4C2D1A-BB18-465B-A056-5271EFFB16B5}" srcOrd="1" destOrd="0" parTransId="{CAA3E3C4-5BA1-439F-805A-EDB4DEE6B9E5}" sibTransId="{D0303DD6-426F-4B0F-8788-7B8D1BBF3272}"/>
    <dgm:cxn modelId="{68BB7389-2314-4808-8BCC-8DE57757219E}" type="presOf" srcId="{5CE96579-6655-40D6-99E5-99FBDB686A89}" destId="{5D724885-CCFE-4E05-B378-2DA833FDDF68}" srcOrd="0" destOrd="0" presId="urn:microsoft.com/office/officeart/2005/8/layout/vList6"/>
    <dgm:cxn modelId="{C6ADDFE0-E8B7-4DBD-9B44-A082EBDA33D5}" type="presOf" srcId="{1EA2C028-CCF7-4371-98E7-73C16CCA3BC0}" destId="{1886BF93-C80B-4638-826C-1740F5379EDF}" srcOrd="0" destOrd="1" presId="urn:microsoft.com/office/officeart/2005/8/layout/vList6"/>
    <dgm:cxn modelId="{7BA5113D-D8CC-4893-A69D-D1F1BF20C662}" srcId="{3C40C4BF-FA2E-4474-868F-F8D09B23CDD6}" destId="{1EA2C028-CCF7-4371-98E7-73C16CCA3BC0}" srcOrd="1" destOrd="0" parTransId="{0CAB0538-9DB6-4C25-9F0A-83BA36ADDEE5}" sibTransId="{577DA6B0-CC95-4342-875B-A3248EA5BF49}"/>
    <dgm:cxn modelId="{9E1AB055-8039-41A3-8A9C-E543E5578B37}" type="presOf" srcId="{6CDC5F96-A1D9-47F1-97BB-C587D77150E9}" destId="{3A262A3A-F501-4A5E-B9E9-8C170C639C7F}" srcOrd="0" destOrd="0" presId="urn:microsoft.com/office/officeart/2005/8/layout/vList6"/>
    <dgm:cxn modelId="{8D27E504-3A01-43ED-A3D9-C6D396B50833}" type="presOf" srcId="{3C40C4BF-FA2E-4474-868F-F8D09B23CDD6}" destId="{545DAE79-4646-4EA0-AD94-049AF0445FAE}" srcOrd="0" destOrd="0" presId="urn:microsoft.com/office/officeart/2005/8/layout/vList6"/>
    <dgm:cxn modelId="{237C0D78-90FE-46E7-BCDD-DDBD57EBE14D}" srcId="{F18681C6-52DB-49D8-8F03-D18147247DDE}" destId="{A1D3775C-B198-4D5C-8503-DDC75724428C}" srcOrd="0" destOrd="0" parTransId="{F355FDDE-B777-4409-B285-B90C4B8625D7}" sibTransId="{577B0F29-CE79-4708-81EB-B87AE373499E}"/>
    <dgm:cxn modelId="{B12BF84C-38CA-4AC2-83E9-29474E278F39}" type="presOf" srcId="{CC8E79CD-2D76-4E01-A0DF-DFF3CD7DCFDF}" destId="{58772FC5-C677-4AFF-8414-AFC5DF7624D2}" srcOrd="0" destOrd="0" presId="urn:microsoft.com/office/officeart/2005/8/layout/vList6"/>
    <dgm:cxn modelId="{417B2F90-2053-4A0D-B1AB-EB8FA9917830}" type="presOf" srcId="{34794123-8E43-4CE9-B3AD-C18174FB5F75}" destId="{5D724885-CCFE-4E05-B378-2DA833FDDF68}" srcOrd="0" destOrd="2" presId="urn:microsoft.com/office/officeart/2005/8/layout/vList6"/>
    <dgm:cxn modelId="{FCEEC1BD-345B-4E04-A998-EB356679FD14}" srcId="{CC8E79CD-2D76-4E01-A0DF-DFF3CD7DCFDF}" destId="{3C40C4BF-FA2E-4474-868F-F8D09B23CDD6}" srcOrd="0" destOrd="0" parTransId="{A9E0E2D7-2E16-40B7-877F-EAB75B00FDE6}" sibTransId="{D75587EA-33A3-465B-9632-DE97B809A0FC}"/>
    <dgm:cxn modelId="{1CF78BDA-1A0C-4CAE-87F9-6E3E8D9AC2F0}" type="presOf" srcId="{7E4C2D1A-BB18-465B-A056-5271EFFB16B5}" destId="{1C168AD0-6D12-4F8B-AC16-BD635214F4CD}" srcOrd="0" destOrd="1" presId="urn:microsoft.com/office/officeart/2005/8/layout/vList6"/>
    <dgm:cxn modelId="{BBA25334-E197-4C57-9D6B-FD1D7F0EC56E}" type="presOf" srcId="{6E47B197-C5B3-4306-9474-C482C1BF8573}" destId="{1886BF93-C80B-4638-826C-1740F5379EDF}" srcOrd="0" destOrd="0" presId="urn:microsoft.com/office/officeart/2005/8/layout/vList6"/>
    <dgm:cxn modelId="{07CBA53E-CF9C-401F-ABCC-BC8048F10375}" type="presOf" srcId="{294F3A2B-8873-4038-A656-E1D2C9C3EE91}" destId="{1C168AD0-6D12-4F8B-AC16-BD635214F4CD}" srcOrd="0" destOrd="2" presId="urn:microsoft.com/office/officeart/2005/8/layout/vList6"/>
    <dgm:cxn modelId="{27037FA9-C5B5-4D72-A4BC-D0908359F9C4}" type="presOf" srcId="{F18681C6-52DB-49D8-8F03-D18147247DDE}" destId="{957C6EF2-A3C5-4C76-8E9C-9318859FBA42}" srcOrd="0" destOrd="0" presId="urn:microsoft.com/office/officeart/2005/8/layout/vList6"/>
    <dgm:cxn modelId="{5FE6EDC7-08EB-4E03-8226-24310A43E66B}" type="presOf" srcId="{A1D3775C-B198-4D5C-8503-DDC75724428C}" destId="{1C168AD0-6D12-4F8B-AC16-BD635214F4CD}" srcOrd="0" destOrd="0" presId="urn:microsoft.com/office/officeart/2005/8/layout/vList6"/>
    <dgm:cxn modelId="{93E7EEC8-FFDB-451B-8295-21A6D9C31318}" srcId="{6CDC5F96-A1D9-47F1-97BB-C587D77150E9}" destId="{C9C29B9E-8747-449A-BA46-FEFAE594FF54}" srcOrd="1" destOrd="0" parTransId="{43699216-A7AF-4631-93A3-C068D7A66306}" sibTransId="{0E0DF963-18E1-46A6-9DD3-989FAADD4DB2}"/>
    <dgm:cxn modelId="{7859123A-B32A-43DC-BAD5-128D56CF9D3C}" srcId="{F18681C6-52DB-49D8-8F03-D18147247DDE}" destId="{294F3A2B-8873-4038-A656-E1D2C9C3EE91}" srcOrd="2" destOrd="0" parTransId="{DF044DD1-228C-4D89-944F-93788B4A7334}" sibTransId="{3BE76DEB-355D-452A-AA36-85DD41B00972}"/>
    <dgm:cxn modelId="{3FA7DFE3-404E-4916-92A7-E9C944155351}" srcId="{6CDC5F96-A1D9-47F1-97BB-C587D77150E9}" destId="{5CE96579-6655-40D6-99E5-99FBDB686A89}" srcOrd="0" destOrd="0" parTransId="{198472FE-F09C-4626-A56A-B605C78D6886}" sibTransId="{FD0A5519-E607-499B-BB22-1079A1C04A64}"/>
    <dgm:cxn modelId="{5BDEE00A-8769-4481-ADE8-E41218A7A7A0}" srcId="{6CDC5F96-A1D9-47F1-97BB-C587D77150E9}" destId="{34794123-8E43-4CE9-B3AD-C18174FB5F75}" srcOrd="2" destOrd="0" parTransId="{1EEDB568-EB47-4CF7-902F-80FA76258F4B}" sibTransId="{556E0CA6-970E-441F-AE95-C7C160DD60A7}"/>
    <dgm:cxn modelId="{5EB28DE9-5559-404F-BF1B-08457D125467}" srcId="{CC8E79CD-2D76-4E01-A0DF-DFF3CD7DCFDF}" destId="{F18681C6-52DB-49D8-8F03-D18147247DDE}" srcOrd="2" destOrd="0" parTransId="{F29A9C5A-C8E2-465D-8C27-52350F4207FD}" sibTransId="{E1CC2E32-10F1-497C-A4E6-BF192E7136DC}"/>
    <dgm:cxn modelId="{7F0D5D29-DC0A-4982-A302-04EF0AFE4F46}" srcId="{3C40C4BF-FA2E-4474-868F-F8D09B23CDD6}" destId="{6E47B197-C5B3-4306-9474-C482C1BF8573}" srcOrd="0" destOrd="0" parTransId="{33F87B9E-0F5B-48A4-8D93-3FF984D2E641}" sibTransId="{8AB3B130-0569-44D1-8109-B3A0BA7B0594}"/>
    <dgm:cxn modelId="{A7D9BCCB-6BD8-4F9B-B0F0-1CF7178C91A7}" type="presParOf" srcId="{58772FC5-C677-4AFF-8414-AFC5DF7624D2}" destId="{78B6202D-7BC0-4CDE-96F1-35E5E02022F4}" srcOrd="0" destOrd="0" presId="urn:microsoft.com/office/officeart/2005/8/layout/vList6"/>
    <dgm:cxn modelId="{63B8715B-DDE6-4BFA-AAAA-E96B1CCA0DA0}" type="presParOf" srcId="{78B6202D-7BC0-4CDE-96F1-35E5E02022F4}" destId="{545DAE79-4646-4EA0-AD94-049AF0445FAE}" srcOrd="0" destOrd="0" presId="urn:microsoft.com/office/officeart/2005/8/layout/vList6"/>
    <dgm:cxn modelId="{E4B442B7-4802-4169-BB6B-2175C84A77B9}" type="presParOf" srcId="{78B6202D-7BC0-4CDE-96F1-35E5E02022F4}" destId="{1886BF93-C80B-4638-826C-1740F5379EDF}" srcOrd="1" destOrd="0" presId="urn:microsoft.com/office/officeart/2005/8/layout/vList6"/>
    <dgm:cxn modelId="{5B32541E-FFC6-410F-8E19-EC60FAB5101C}" type="presParOf" srcId="{58772FC5-C677-4AFF-8414-AFC5DF7624D2}" destId="{34F236E4-B4E8-45E4-9E0E-79C46A1B54E8}" srcOrd="1" destOrd="0" presId="urn:microsoft.com/office/officeart/2005/8/layout/vList6"/>
    <dgm:cxn modelId="{9BFEFB0D-E235-4ED5-8A0A-138589271359}" type="presParOf" srcId="{58772FC5-C677-4AFF-8414-AFC5DF7624D2}" destId="{57AC3047-1087-4927-8903-250AB16567DB}" srcOrd="2" destOrd="0" presId="urn:microsoft.com/office/officeart/2005/8/layout/vList6"/>
    <dgm:cxn modelId="{53193F99-F9B5-4CEC-9511-166844C23130}" type="presParOf" srcId="{57AC3047-1087-4927-8903-250AB16567DB}" destId="{3A262A3A-F501-4A5E-B9E9-8C170C639C7F}" srcOrd="0" destOrd="0" presId="urn:microsoft.com/office/officeart/2005/8/layout/vList6"/>
    <dgm:cxn modelId="{97068BFA-D2BC-4567-B8CC-69B2FF89281D}" type="presParOf" srcId="{57AC3047-1087-4927-8903-250AB16567DB}" destId="{5D724885-CCFE-4E05-B378-2DA833FDDF68}" srcOrd="1" destOrd="0" presId="urn:microsoft.com/office/officeart/2005/8/layout/vList6"/>
    <dgm:cxn modelId="{68A979AE-A444-454F-A7C8-131E7213D399}" type="presParOf" srcId="{58772FC5-C677-4AFF-8414-AFC5DF7624D2}" destId="{3B97302C-28D1-4004-B59C-A7943A54B74F}" srcOrd="3" destOrd="0" presId="urn:microsoft.com/office/officeart/2005/8/layout/vList6"/>
    <dgm:cxn modelId="{01EBFC9B-A7A6-4B83-8DEE-FD285AF7B7E9}" type="presParOf" srcId="{58772FC5-C677-4AFF-8414-AFC5DF7624D2}" destId="{08051C73-B422-48DF-85A8-66AB41C3E2DA}" srcOrd="4" destOrd="0" presId="urn:microsoft.com/office/officeart/2005/8/layout/vList6"/>
    <dgm:cxn modelId="{55ED064F-6E13-4B0A-8A9C-76322B638A4D}" type="presParOf" srcId="{08051C73-B422-48DF-85A8-66AB41C3E2DA}" destId="{957C6EF2-A3C5-4C76-8E9C-9318859FBA42}" srcOrd="0" destOrd="0" presId="urn:microsoft.com/office/officeart/2005/8/layout/vList6"/>
    <dgm:cxn modelId="{1BF130DF-62D0-4572-BDBB-2FFA64810100}" type="presParOf" srcId="{08051C73-B422-48DF-85A8-66AB41C3E2DA}" destId="{1C168AD0-6D12-4F8B-AC16-BD635214F4CD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09D371-6FD1-4086-B288-94773BC15FA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F5EDCE-87B6-4598-A9CF-FF443ACE08FB}">
      <dgm:prSet phldrT="[Текст]"/>
      <dgm:spPr>
        <a:solidFill>
          <a:schemeClr val="bg2">
            <a:lumMod val="90000"/>
          </a:schemeClr>
        </a:solidFill>
        <a:ln>
          <a:solidFill>
            <a:srgbClr val="92D050"/>
          </a:solidFill>
        </a:ln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Аудитория ожидания (специальных требований нет)</a:t>
          </a:r>
          <a:endParaRPr lang="ru-RU" b="1" dirty="0">
            <a:solidFill>
              <a:schemeClr val="tx1"/>
            </a:solidFill>
          </a:endParaRPr>
        </a:p>
      </dgm:t>
    </dgm:pt>
    <dgm:pt modelId="{F5B519EF-4794-4D09-B3C9-78B9DE299838}" type="parTrans" cxnId="{A599BECC-396B-459A-8104-D59B13B48690}">
      <dgm:prSet/>
      <dgm:spPr/>
      <dgm:t>
        <a:bodyPr/>
        <a:lstStyle/>
        <a:p>
          <a:endParaRPr lang="ru-RU"/>
        </a:p>
      </dgm:t>
    </dgm:pt>
    <dgm:pt modelId="{CB9E427B-693C-4962-9524-BA144B125870}" type="sibTrans" cxnId="{A599BECC-396B-459A-8104-D59B13B48690}">
      <dgm:prSet/>
      <dgm:spPr/>
      <dgm:t>
        <a:bodyPr/>
        <a:lstStyle/>
        <a:p>
          <a:endParaRPr lang="ru-RU"/>
        </a:p>
      </dgm:t>
    </dgm:pt>
    <dgm:pt modelId="{E0B5169C-4AA5-400A-9C9B-9292173EAA6F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Класс </a:t>
          </a:r>
          <a:endParaRPr lang="ru-RU" sz="2000" b="1" dirty="0">
            <a:solidFill>
              <a:schemeClr val="tx1"/>
            </a:solidFill>
          </a:endParaRPr>
        </a:p>
      </dgm:t>
    </dgm:pt>
    <dgm:pt modelId="{5699FFCC-556F-476F-8C24-C751A9723748}" type="parTrans" cxnId="{E8C3A65A-3847-4EBC-B155-948CC6DB4A4B}">
      <dgm:prSet/>
      <dgm:spPr/>
      <dgm:t>
        <a:bodyPr/>
        <a:lstStyle/>
        <a:p>
          <a:endParaRPr lang="ru-RU"/>
        </a:p>
      </dgm:t>
    </dgm:pt>
    <dgm:pt modelId="{2328696D-95B1-448A-9556-B819D2BEA553}" type="sibTrans" cxnId="{E8C3A65A-3847-4EBC-B155-948CC6DB4A4B}">
      <dgm:prSet/>
      <dgm:spPr/>
      <dgm:t>
        <a:bodyPr/>
        <a:lstStyle/>
        <a:p>
          <a:endParaRPr lang="ru-RU"/>
        </a:p>
      </dgm:t>
    </dgm:pt>
    <dgm:pt modelId="{D0DD98EE-6ED4-4952-A4FF-4216650BE921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Аудитория </a:t>
          </a:r>
          <a:endParaRPr lang="ru-RU" sz="2000" b="1" dirty="0">
            <a:solidFill>
              <a:schemeClr val="tx1"/>
            </a:solidFill>
          </a:endParaRPr>
        </a:p>
      </dgm:t>
    </dgm:pt>
    <dgm:pt modelId="{057865C0-BA36-49E3-8FF0-5EBE276008C0}" type="parTrans" cxnId="{FBE1F3D9-0B52-48CA-86A1-B99981607A4A}">
      <dgm:prSet/>
      <dgm:spPr/>
      <dgm:t>
        <a:bodyPr/>
        <a:lstStyle/>
        <a:p>
          <a:endParaRPr lang="ru-RU"/>
        </a:p>
      </dgm:t>
    </dgm:pt>
    <dgm:pt modelId="{E5E25013-889F-41F7-9BB3-926DA20922FB}" type="sibTrans" cxnId="{FBE1F3D9-0B52-48CA-86A1-B99981607A4A}">
      <dgm:prSet/>
      <dgm:spPr/>
      <dgm:t>
        <a:bodyPr/>
        <a:lstStyle/>
        <a:p>
          <a:endParaRPr lang="ru-RU"/>
        </a:p>
      </dgm:t>
    </dgm:pt>
    <dgm:pt modelId="{B6425E78-E345-4346-B151-13346E63B8D1}">
      <dgm:prSet phldrT="[Текст]"/>
      <dgm:spPr>
        <a:solidFill>
          <a:schemeClr val="bg2">
            <a:lumMod val="90000"/>
          </a:schemeClr>
        </a:solidFill>
        <a:ln>
          <a:solidFill>
            <a:srgbClr val="92D050"/>
          </a:solidFill>
        </a:ln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Перемещение по пункту</a:t>
          </a:r>
          <a:endParaRPr lang="ru-RU" b="1" dirty="0">
            <a:solidFill>
              <a:schemeClr val="tx1"/>
            </a:solidFill>
          </a:endParaRPr>
        </a:p>
      </dgm:t>
    </dgm:pt>
    <dgm:pt modelId="{6C2C32AD-7F47-477F-9222-CD662AA02B2F}" type="parTrans" cxnId="{9895E2AD-A8A1-4D2E-84FF-0BD952F373C8}">
      <dgm:prSet/>
      <dgm:spPr/>
      <dgm:t>
        <a:bodyPr/>
        <a:lstStyle/>
        <a:p>
          <a:endParaRPr lang="ru-RU"/>
        </a:p>
      </dgm:t>
    </dgm:pt>
    <dgm:pt modelId="{6DD07818-414E-484F-8778-0A69DA39B7A3}" type="sibTrans" cxnId="{9895E2AD-A8A1-4D2E-84FF-0BD952F373C8}">
      <dgm:prSet/>
      <dgm:spPr/>
      <dgm:t>
        <a:bodyPr/>
        <a:lstStyle/>
        <a:p>
          <a:endParaRPr lang="ru-RU"/>
        </a:p>
      </dgm:t>
    </dgm:pt>
    <dgm:pt modelId="{7CB982B2-752E-401D-861D-66F513F5740D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0" algn="l"/>
          <a:r>
            <a:rPr lang="ru-RU" sz="1600" b="1" dirty="0" smtClean="0">
              <a:solidFill>
                <a:schemeClr val="tx1"/>
              </a:solidFill>
            </a:rPr>
            <a:t>  </a:t>
          </a:r>
          <a:r>
            <a:rPr lang="ru-RU" sz="1800" b="1" dirty="0" smtClean="0">
              <a:solidFill>
                <a:schemeClr val="tx1"/>
              </a:solidFill>
            </a:rPr>
            <a:t>Не менее 2 организаторов, обеспечивающих сопровождение участников</a:t>
          </a:r>
          <a:endParaRPr lang="ru-RU" sz="1800" b="1" dirty="0">
            <a:solidFill>
              <a:schemeClr val="tx1"/>
            </a:solidFill>
          </a:endParaRPr>
        </a:p>
      </dgm:t>
    </dgm:pt>
    <dgm:pt modelId="{D51F3AAC-F0F4-4739-BE70-1866B1DC9D49}" type="parTrans" cxnId="{6682F58B-6910-4C45-8443-6006B68A0D5C}">
      <dgm:prSet/>
      <dgm:spPr/>
      <dgm:t>
        <a:bodyPr/>
        <a:lstStyle/>
        <a:p>
          <a:endParaRPr lang="ru-RU"/>
        </a:p>
      </dgm:t>
    </dgm:pt>
    <dgm:pt modelId="{6733245C-92AD-4F38-ABDA-0A89FD7BB1CE}" type="sibTrans" cxnId="{6682F58B-6910-4C45-8443-6006B68A0D5C}">
      <dgm:prSet/>
      <dgm:spPr/>
      <dgm:t>
        <a:bodyPr/>
        <a:lstStyle/>
        <a:p>
          <a:endParaRPr lang="ru-RU"/>
        </a:p>
      </dgm:t>
    </dgm:pt>
    <dgm:pt modelId="{24531F88-E7F0-4027-BC59-D3A147399D1D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0" algn="l"/>
          <a:r>
            <a:rPr lang="ru-RU" sz="1800" b="1" dirty="0" smtClean="0">
              <a:solidFill>
                <a:schemeClr val="tx1"/>
              </a:solidFill>
            </a:rPr>
            <a:t>  Не менее 2 организаторов в коридоре для передачи информации из аудитории собеседования и обеспечения порядка</a:t>
          </a:r>
          <a:endParaRPr lang="ru-RU" sz="1800" b="1" dirty="0">
            <a:solidFill>
              <a:schemeClr val="tx1"/>
            </a:solidFill>
          </a:endParaRPr>
        </a:p>
      </dgm:t>
    </dgm:pt>
    <dgm:pt modelId="{3BB9985A-DD2C-42B6-8FFC-9C5390CF5756}" type="parTrans" cxnId="{D7E452B4-A55D-4D56-ADE3-7E028146E110}">
      <dgm:prSet/>
      <dgm:spPr/>
      <dgm:t>
        <a:bodyPr/>
        <a:lstStyle/>
        <a:p>
          <a:endParaRPr lang="ru-RU"/>
        </a:p>
      </dgm:t>
    </dgm:pt>
    <dgm:pt modelId="{485669A9-911C-4C81-87D1-CE0F185ABFA9}" type="sibTrans" cxnId="{D7E452B4-A55D-4D56-ADE3-7E028146E110}">
      <dgm:prSet/>
      <dgm:spPr/>
      <dgm:t>
        <a:bodyPr/>
        <a:lstStyle/>
        <a:p>
          <a:endParaRPr lang="ru-RU"/>
        </a:p>
      </dgm:t>
    </dgm:pt>
    <dgm:pt modelId="{89C657D3-BA28-43FD-9402-85E5586D1A42}">
      <dgm:prSet phldrT="[Текст]"/>
      <dgm:spPr>
        <a:solidFill>
          <a:schemeClr val="bg2">
            <a:lumMod val="90000"/>
          </a:schemeClr>
        </a:solidFill>
        <a:ln>
          <a:solidFill>
            <a:srgbClr val="92D050"/>
          </a:solidFill>
        </a:ln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Аудитория собеседования (звукозаписывающая техника обязательна!)</a:t>
          </a:r>
          <a:endParaRPr lang="ru-RU" b="1" dirty="0">
            <a:solidFill>
              <a:schemeClr val="tx1"/>
            </a:solidFill>
          </a:endParaRPr>
        </a:p>
      </dgm:t>
    </dgm:pt>
    <dgm:pt modelId="{B9C66101-D0F6-49B2-9333-74E507B61884}" type="parTrans" cxnId="{6C67D090-0E3A-4C3C-B747-5C644311758C}">
      <dgm:prSet/>
      <dgm:spPr/>
      <dgm:t>
        <a:bodyPr/>
        <a:lstStyle/>
        <a:p>
          <a:endParaRPr lang="ru-RU"/>
        </a:p>
      </dgm:t>
    </dgm:pt>
    <dgm:pt modelId="{FE0944EA-9EB9-4693-92DF-8E401DA9F9E9}" type="sibTrans" cxnId="{6C67D090-0E3A-4C3C-B747-5C644311758C}">
      <dgm:prSet/>
      <dgm:spPr/>
      <dgm:t>
        <a:bodyPr/>
        <a:lstStyle/>
        <a:p>
          <a:endParaRPr lang="ru-RU"/>
        </a:p>
      </dgm:t>
    </dgm:pt>
    <dgm:pt modelId="{875EBFDF-EBD4-4DA5-9403-DB09A83C0FA1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Рабочее место для экзаменатора-собеседника</a:t>
          </a:r>
          <a:endParaRPr lang="ru-RU" sz="1800" b="1" dirty="0">
            <a:solidFill>
              <a:schemeClr val="tx1"/>
            </a:solidFill>
          </a:endParaRPr>
        </a:p>
      </dgm:t>
    </dgm:pt>
    <dgm:pt modelId="{F67DF3F5-6B00-4A56-B95D-D22DBA6CF9D4}" type="parTrans" cxnId="{2B5C108F-2FD7-451D-8EBD-2296B0BD14E0}">
      <dgm:prSet/>
      <dgm:spPr/>
      <dgm:t>
        <a:bodyPr/>
        <a:lstStyle/>
        <a:p>
          <a:endParaRPr lang="ru-RU"/>
        </a:p>
      </dgm:t>
    </dgm:pt>
    <dgm:pt modelId="{57B2695E-3873-4B06-92B7-7C3FF6A304AB}" type="sibTrans" cxnId="{2B5C108F-2FD7-451D-8EBD-2296B0BD14E0}">
      <dgm:prSet/>
      <dgm:spPr/>
      <dgm:t>
        <a:bodyPr/>
        <a:lstStyle/>
        <a:p>
          <a:endParaRPr lang="ru-RU"/>
        </a:p>
      </dgm:t>
    </dgm:pt>
    <dgm:pt modelId="{1B5D17DC-B03E-4381-9A81-07BD78C25660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Рабочее место для эксперта</a:t>
          </a:r>
          <a:endParaRPr lang="ru-RU" sz="1800" b="1" dirty="0">
            <a:solidFill>
              <a:schemeClr val="tx1"/>
            </a:solidFill>
          </a:endParaRPr>
        </a:p>
      </dgm:t>
    </dgm:pt>
    <dgm:pt modelId="{C1D3A6ED-670A-46F8-93D7-33C7225985D7}" type="parTrans" cxnId="{BB7B9B44-F684-4AFF-8A61-6F4100F33233}">
      <dgm:prSet/>
      <dgm:spPr/>
      <dgm:t>
        <a:bodyPr/>
        <a:lstStyle/>
        <a:p>
          <a:endParaRPr lang="ru-RU"/>
        </a:p>
      </dgm:t>
    </dgm:pt>
    <dgm:pt modelId="{5A25E2F1-4026-44C9-A29B-3FEED85928EC}" type="sibTrans" cxnId="{BB7B9B44-F684-4AFF-8A61-6F4100F33233}">
      <dgm:prSet/>
      <dgm:spPr/>
      <dgm:t>
        <a:bodyPr/>
        <a:lstStyle/>
        <a:p>
          <a:endParaRPr lang="ru-RU"/>
        </a:p>
      </dgm:t>
    </dgm:pt>
    <dgm:pt modelId="{7BA80A9A-74DD-4FCC-ABC3-01EC64EB77BF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Рабочее место для технического специалиста</a:t>
          </a:r>
          <a:endParaRPr lang="ru-RU" sz="1800" b="1" dirty="0">
            <a:solidFill>
              <a:schemeClr val="tx1"/>
            </a:solidFill>
          </a:endParaRPr>
        </a:p>
      </dgm:t>
    </dgm:pt>
    <dgm:pt modelId="{72B83AE8-9A50-49CE-B2F2-F04D60D377BA}" type="parTrans" cxnId="{0FF08E48-87F8-4C7A-AF57-83939FBE2C4F}">
      <dgm:prSet/>
      <dgm:spPr/>
      <dgm:t>
        <a:bodyPr/>
        <a:lstStyle/>
        <a:p>
          <a:endParaRPr lang="ru-RU"/>
        </a:p>
      </dgm:t>
    </dgm:pt>
    <dgm:pt modelId="{949F69C4-5D1B-4A7B-904C-6C55A287D3B8}" type="sibTrans" cxnId="{0FF08E48-87F8-4C7A-AF57-83939FBE2C4F}">
      <dgm:prSet/>
      <dgm:spPr/>
      <dgm:t>
        <a:bodyPr/>
        <a:lstStyle/>
        <a:p>
          <a:endParaRPr lang="ru-RU"/>
        </a:p>
      </dgm:t>
    </dgm:pt>
    <dgm:pt modelId="{B1B46CCE-A342-4AEF-998B-58DD22B48F73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Место для участника итогового собеседования</a:t>
          </a:r>
          <a:endParaRPr lang="ru-RU" sz="1800" b="1" dirty="0">
            <a:solidFill>
              <a:schemeClr val="tx1"/>
            </a:solidFill>
          </a:endParaRPr>
        </a:p>
      </dgm:t>
    </dgm:pt>
    <dgm:pt modelId="{35FD33CB-9C1C-4180-BB85-D376C24A4880}" type="parTrans" cxnId="{55052F8E-63F8-477F-AF67-D7C79A33F17E}">
      <dgm:prSet/>
      <dgm:spPr/>
      <dgm:t>
        <a:bodyPr/>
        <a:lstStyle/>
        <a:p>
          <a:endParaRPr lang="ru-RU"/>
        </a:p>
      </dgm:t>
    </dgm:pt>
    <dgm:pt modelId="{D44504F6-1325-4DA1-B032-9F2620392D08}" type="sibTrans" cxnId="{55052F8E-63F8-477F-AF67-D7C79A33F17E}">
      <dgm:prSet/>
      <dgm:spPr/>
      <dgm:t>
        <a:bodyPr/>
        <a:lstStyle/>
        <a:p>
          <a:endParaRPr lang="ru-RU"/>
        </a:p>
      </dgm:t>
    </dgm:pt>
    <dgm:pt modelId="{DD164E57-66FC-403C-98BE-3B394AC2A7D6}" type="pres">
      <dgm:prSet presAssocID="{8909D371-6FD1-4086-B288-94773BC15FA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A14C98-19EF-43FE-B0C7-4462359138B1}" type="pres">
      <dgm:prSet presAssocID="{DFF5EDCE-87B6-4598-A9CF-FF443ACE08FB}" presName="linNode" presStyleCnt="0"/>
      <dgm:spPr/>
    </dgm:pt>
    <dgm:pt modelId="{A6636B22-62A3-4E89-9A21-2B589417087E}" type="pres">
      <dgm:prSet presAssocID="{DFF5EDCE-87B6-4598-A9CF-FF443ACE08FB}" presName="parentShp" presStyleLbl="node1" presStyleIdx="0" presStyleCnt="3" custLinFactNeighborY="-1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6A8D3-D3A4-4C7E-8DB8-89F34656F93D}" type="pres">
      <dgm:prSet presAssocID="{DFF5EDCE-87B6-4598-A9CF-FF443ACE08FB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8075A-ED1D-4AB3-A8FD-C420446259DD}" type="pres">
      <dgm:prSet presAssocID="{CB9E427B-693C-4962-9524-BA144B125870}" presName="spacing" presStyleCnt="0"/>
      <dgm:spPr/>
    </dgm:pt>
    <dgm:pt modelId="{14863381-888D-420F-9443-F4F4B99D9E4E}" type="pres">
      <dgm:prSet presAssocID="{89C657D3-BA28-43FD-9402-85E5586D1A42}" presName="linNode" presStyleCnt="0"/>
      <dgm:spPr/>
    </dgm:pt>
    <dgm:pt modelId="{8A5E3A63-4C95-4EFC-AEC6-7C92C42EC4DD}" type="pres">
      <dgm:prSet presAssocID="{89C657D3-BA28-43FD-9402-85E5586D1A42}" presName="parentShp" presStyleLbl="node1" presStyleIdx="1" presStyleCnt="3" custLinFactY="6174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A140F-F020-4F81-820B-8BB72ADCF1BE}" type="pres">
      <dgm:prSet presAssocID="{89C657D3-BA28-43FD-9402-85E5586D1A42}" presName="childShp" presStyleLbl="bgAccFollowNode1" presStyleIdx="1" presStyleCnt="3" custLinFactY="68853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D7177-151A-4B78-8982-4AAA77DFD97C}" type="pres">
      <dgm:prSet presAssocID="{FE0944EA-9EB9-4693-92DF-8E401DA9F9E9}" presName="spacing" presStyleCnt="0"/>
      <dgm:spPr/>
    </dgm:pt>
    <dgm:pt modelId="{1B08F861-2EAF-4572-8CC2-3489F252F9C2}" type="pres">
      <dgm:prSet presAssocID="{B6425E78-E345-4346-B151-13346E63B8D1}" presName="linNode" presStyleCnt="0"/>
      <dgm:spPr/>
    </dgm:pt>
    <dgm:pt modelId="{C5E6FB7B-2FAD-4B0B-86C9-E904997BFA88}" type="pres">
      <dgm:prSet presAssocID="{B6425E78-E345-4346-B151-13346E63B8D1}" presName="parentShp" presStyleLbl="node1" presStyleIdx="2" presStyleCnt="3" custLinFactY="-64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44E6F-5C4D-44A8-98B7-F900DA05CE53}" type="pres">
      <dgm:prSet presAssocID="{B6425E78-E345-4346-B151-13346E63B8D1}" presName="childShp" presStyleLbl="bgAccFollowNode1" presStyleIdx="2" presStyleCnt="3" custLinFactY="-9526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E8E848-14B9-4EEB-B68D-EFDAA79DA0B4}" type="presOf" srcId="{DFF5EDCE-87B6-4598-A9CF-FF443ACE08FB}" destId="{A6636B22-62A3-4E89-9A21-2B589417087E}" srcOrd="0" destOrd="0" presId="urn:microsoft.com/office/officeart/2005/8/layout/vList6"/>
    <dgm:cxn modelId="{6682F58B-6910-4C45-8443-6006B68A0D5C}" srcId="{B6425E78-E345-4346-B151-13346E63B8D1}" destId="{7CB982B2-752E-401D-861D-66F513F5740D}" srcOrd="0" destOrd="0" parTransId="{D51F3AAC-F0F4-4739-BE70-1866B1DC9D49}" sibTransId="{6733245C-92AD-4F38-ABDA-0A89FD7BB1CE}"/>
    <dgm:cxn modelId="{070DF360-DAEC-440A-B4AF-36BE6B7DD1DA}" type="presOf" srcId="{1B5D17DC-B03E-4381-9A81-07BD78C25660}" destId="{803A140F-F020-4F81-820B-8BB72ADCF1BE}" srcOrd="0" destOrd="1" presId="urn:microsoft.com/office/officeart/2005/8/layout/vList6"/>
    <dgm:cxn modelId="{9895E2AD-A8A1-4D2E-84FF-0BD952F373C8}" srcId="{8909D371-6FD1-4086-B288-94773BC15FAC}" destId="{B6425E78-E345-4346-B151-13346E63B8D1}" srcOrd="2" destOrd="0" parTransId="{6C2C32AD-7F47-477F-9222-CD662AA02B2F}" sibTransId="{6DD07818-414E-484F-8778-0A69DA39B7A3}"/>
    <dgm:cxn modelId="{21BCC16D-722E-45BF-837F-6E04725F5E54}" type="presOf" srcId="{8909D371-6FD1-4086-B288-94773BC15FAC}" destId="{DD164E57-66FC-403C-98BE-3B394AC2A7D6}" srcOrd="0" destOrd="0" presId="urn:microsoft.com/office/officeart/2005/8/layout/vList6"/>
    <dgm:cxn modelId="{FB4CAA3C-CBCF-49DD-899B-B79E33BE2C66}" type="presOf" srcId="{7BA80A9A-74DD-4FCC-ABC3-01EC64EB77BF}" destId="{803A140F-F020-4F81-820B-8BB72ADCF1BE}" srcOrd="0" destOrd="2" presId="urn:microsoft.com/office/officeart/2005/8/layout/vList6"/>
    <dgm:cxn modelId="{55052F8E-63F8-477F-AF67-D7C79A33F17E}" srcId="{89C657D3-BA28-43FD-9402-85E5586D1A42}" destId="{B1B46CCE-A342-4AEF-998B-58DD22B48F73}" srcOrd="3" destOrd="0" parTransId="{35FD33CB-9C1C-4180-BB85-D376C24A4880}" sibTransId="{D44504F6-1325-4DA1-B032-9F2620392D08}"/>
    <dgm:cxn modelId="{FBE1F3D9-0B52-48CA-86A1-B99981607A4A}" srcId="{DFF5EDCE-87B6-4598-A9CF-FF443ACE08FB}" destId="{D0DD98EE-6ED4-4952-A4FF-4216650BE921}" srcOrd="1" destOrd="0" parTransId="{057865C0-BA36-49E3-8FF0-5EBE276008C0}" sibTransId="{E5E25013-889F-41F7-9BB3-926DA20922FB}"/>
    <dgm:cxn modelId="{8BCA5759-4589-4B4F-A2D7-1863BDFEE786}" type="presOf" srcId="{24531F88-E7F0-4027-BC59-D3A147399D1D}" destId="{70644E6F-5C4D-44A8-98B7-F900DA05CE53}" srcOrd="0" destOrd="1" presId="urn:microsoft.com/office/officeart/2005/8/layout/vList6"/>
    <dgm:cxn modelId="{2DEC546D-7CA0-40CA-AD7A-0100E0646A33}" type="presOf" srcId="{7CB982B2-752E-401D-861D-66F513F5740D}" destId="{70644E6F-5C4D-44A8-98B7-F900DA05CE53}" srcOrd="0" destOrd="0" presId="urn:microsoft.com/office/officeart/2005/8/layout/vList6"/>
    <dgm:cxn modelId="{FFC6965E-4FDE-4445-8D2D-74B42E1354D7}" type="presOf" srcId="{D0DD98EE-6ED4-4952-A4FF-4216650BE921}" destId="{C916A8D3-D3A4-4C7E-8DB8-89F34656F93D}" srcOrd="0" destOrd="1" presId="urn:microsoft.com/office/officeart/2005/8/layout/vList6"/>
    <dgm:cxn modelId="{D7E452B4-A55D-4D56-ADE3-7E028146E110}" srcId="{B6425E78-E345-4346-B151-13346E63B8D1}" destId="{24531F88-E7F0-4027-BC59-D3A147399D1D}" srcOrd="1" destOrd="0" parTransId="{3BB9985A-DD2C-42B6-8FFC-9C5390CF5756}" sibTransId="{485669A9-911C-4C81-87D1-CE0F185ABFA9}"/>
    <dgm:cxn modelId="{3143DB3B-7131-46A7-B44B-30D2ED903627}" type="presOf" srcId="{875EBFDF-EBD4-4DA5-9403-DB09A83C0FA1}" destId="{803A140F-F020-4F81-820B-8BB72ADCF1BE}" srcOrd="0" destOrd="0" presId="urn:microsoft.com/office/officeart/2005/8/layout/vList6"/>
    <dgm:cxn modelId="{BB7B9B44-F684-4AFF-8A61-6F4100F33233}" srcId="{89C657D3-BA28-43FD-9402-85E5586D1A42}" destId="{1B5D17DC-B03E-4381-9A81-07BD78C25660}" srcOrd="1" destOrd="0" parTransId="{C1D3A6ED-670A-46F8-93D7-33C7225985D7}" sibTransId="{5A25E2F1-4026-44C9-A29B-3FEED85928EC}"/>
    <dgm:cxn modelId="{2B5C108F-2FD7-451D-8EBD-2296B0BD14E0}" srcId="{89C657D3-BA28-43FD-9402-85E5586D1A42}" destId="{875EBFDF-EBD4-4DA5-9403-DB09A83C0FA1}" srcOrd="0" destOrd="0" parTransId="{F67DF3F5-6B00-4A56-B95D-D22DBA6CF9D4}" sibTransId="{57B2695E-3873-4B06-92B7-7C3FF6A304AB}"/>
    <dgm:cxn modelId="{0FF08E48-87F8-4C7A-AF57-83939FBE2C4F}" srcId="{89C657D3-BA28-43FD-9402-85E5586D1A42}" destId="{7BA80A9A-74DD-4FCC-ABC3-01EC64EB77BF}" srcOrd="2" destOrd="0" parTransId="{72B83AE8-9A50-49CE-B2F2-F04D60D377BA}" sibTransId="{949F69C4-5D1B-4A7B-904C-6C55A287D3B8}"/>
    <dgm:cxn modelId="{6C67D090-0E3A-4C3C-B747-5C644311758C}" srcId="{8909D371-6FD1-4086-B288-94773BC15FAC}" destId="{89C657D3-BA28-43FD-9402-85E5586D1A42}" srcOrd="1" destOrd="0" parTransId="{B9C66101-D0F6-49B2-9333-74E507B61884}" sibTransId="{FE0944EA-9EB9-4693-92DF-8E401DA9F9E9}"/>
    <dgm:cxn modelId="{35CEB4E8-4D4D-4FB8-905D-E2C92D460242}" type="presOf" srcId="{E0B5169C-4AA5-400A-9C9B-9292173EAA6F}" destId="{C916A8D3-D3A4-4C7E-8DB8-89F34656F93D}" srcOrd="0" destOrd="0" presId="urn:microsoft.com/office/officeart/2005/8/layout/vList6"/>
    <dgm:cxn modelId="{E8C3A65A-3847-4EBC-B155-948CC6DB4A4B}" srcId="{DFF5EDCE-87B6-4598-A9CF-FF443ACE08FB}" destId="{E0B5169C-4AA5-400A-9C9B-9292173EAA6F}" srcOrd="0" destOrd="0" parTransId="{5699FFCC-556F-476F-8C24-C751A9723748}" sibTransId="{2328696D-95B1-448A-9556-B819D2BEA553}"/>
    <dgm:cxn modelId="{7C68708F-6E1D-4FF8-8700-2D1D3BC0E95C}" type="presOf" srcId="{B1B46CCE-A342-4AEF-998B-58DD22B48F73}" destId="{803A140F-F020-4F81-820B-8BB72ADCF1BE}" srcOrd="0" destOrd="3" presId="urn:microsoft.com/office/officeart/2005/8/layout/vList6"/>
    <dgm:cxn modelId="{A599BECC-396B-459A-8104-D59B13B48690}" srcId="{8909D371-6FD1-4086-B288-94773BC15FAC}" destId="{DFF5EDCE-87B6-4598-A9CF-FF443ACE08FB}" srcOrd="0" destOrd="0" parTransId="{F5B519EF-4794-4D09-B3C9-78B9DE299838}" sibTransId="{CB9E427B-693C-4962-9524-BA144B125870}"/>
    <dgm:cxn modelId="{210EABD3-6C51-4FA9-B221-A32A07E87A17}" type="presOf" srcId="{89C657D3-BA28-43FD-9402-85E5586D1A42}" destId="{8A5E3A63-4C95-4EFC-AEC6-7C92C42EC4DD}" srcOrd="0" destOrd="0" presId="urn:microsoft.com/office/officeart/2005/8/layout/vList6"/>
    <dgm:cxn modelId="{01B3543D-B73F-4D96-AFFA-7906D0749A8A}" type="presOf" srcId="{B6425E78-E345-4346-B151-13346E63B8D1}" destId="{C5E6FB7B-2FAD-4B0B-86C9-E904997BFA88}" srcOrd="0" destOrd="0" presId="urn:microsoft.com/office/officeart/2005/8/layout/vList6"/>
    <dgm:cxn modelId="{DB50B5D6-14ED-423E-80C4-461BCF2AC7B7}" type="presParOf" srcId="{DD164E57-66FC-403C-98BE-3B394AC2A7D6}" destId="{0AA14C98-19EF-43FE-B0C7-4462359138B1}" srcOrd="0" destOrd="0" presId="urn:microsoft.com/office/officeart/2005/8/layout/vList6"/>
    <dgm:cxn modelId="{43427B10-A2F8-4112-8DC4-AF7582AF5300}" type="presParOf" srcId="{0AA14C98-19EF-43FE-B0C7-4462359138B1}" destId="{A6636B22-62A3-4E89-9A21-2B589417087E}" srcOrd="0" destOrd="0" presId="urn:microsoft.com/office/officeart/2005/8/layout/vList6"/>
    <dgm:cxn modelId="{15A9BEC6-B547-47F6-9A63-4EEDB2C8CF31}" type="presParOf" srcId="{0AA14C98-19EF-43FE-B0C7-4462359138B1}" destId="{C916A8D3-D3A4-4C7E-8DB8-89F34656F93D}" srcOrd="1" destOrd="0" presId="urn:microsoft.com/office/officeart/2005/8/layout/vList6"/>
    <dgm:cxn modelId="{1BE74C95-32BA-4DC3-B51A-281CE4C48BCD}" type="presParOf" srcId="{DD164E57-66FC-403C-98BE-3B394AC2A7D6}" destId="{F8E8075A-ED1D-4AB3-A8FD-C420446259DD}" srcOrd="1" destOrd="0" presId="urn:microsoft.com/office/officeart/2005/8/layout/vList6"/>
    <dgm:cxn modelId="{3DE9A127-DA86-4AE8-9CDF-3E2D30BF4CDE}" type="presParOf" srcId="{DD164E57-66FC-403C-98BE-3B394AC2A7D6}" destId="{14863381-888D-420F-9443-F4F4B99D9E4E}" srcOrd="2" destOrd="0" presId="urn:microsoft.com/office/officeart/2005/8/layout/vList6"/>
    <dgm:cxn modelId="{E4B6C79C-6990-4C21-9A41-CB324517F781}" type="presParOf" srcId="{14863381-888D-420F-9443-F4F4B99D9E4E}" destId="{8A5E3A63-4C95-4EFC-AEC6-7C92C42EC4DD}" srcOrd="0" destOrd="0" presId="urn:microsoft.com/office/officeart/2005/8/layout/vList6"/>
    <dgm:cxn modelId="{8A1B5B13-D35F-49C4-B86E-DFD02F4A429B}" type="presParOf" srcId="{14863381-888D-420F-9443-F4F4B99D9E4E}" destId="{803A140F-F020-4F81-820B-8BB72ADCF1BE}" srcOrd="1" destOrd="0" presId="urn:microsoft.com/office/officeart/2005/8/layout/vList6"/>
    <dgm:cxn modelId="{60AE6DF7-58F9-4C19-83AF-E8685E526F12}" type="presParOf" srcId="{DD164E57-66FC-403C-98BE-3B394AC2A7D6}" destId="{E88D7177-151A-4B78-8982-4AAA77DFD97C}" srcOrd="3" destOrd="0" presId="urn:microsoft.com/office/officeart/2005/8/layout/vList6"/>
    <dgm:cxn modelId="{9C784979-939D-47D7-BC84-6B5C2116100C}" type="presParOf" srcId="{DD164E57-66FC-403C-98BE-3B394AC2A7D6}" destId="{1B08F861-2EAF-4572-8CC2-3489F252F9C2}" srcOrd="4" destOrd="0" presId="urn:microsoft.com/office/officeart/2005/8/layout/vList6"/>
    <dgm:cxn modelId="{95B3DD22-A5F0-4483-BC87-FA7C8D14E67A}" type="presParOf" srcId="{1B08F861-2EAF-4572-8CC2-3489F252F9C2}" destId="{C5E6FB7B-2FAD-4B0B-86C9-E904997BFA88}" srcOrd="0" destOrd="0" presId="urn:microsoft.com/office/officeart/2005/8/layout/vList6"/>
    <dgm:cxn modelId="{EBA4200E-0507-4AA3-A9C6-A5DAE66CB3D1}" type="presParOf" srcId="{1B08F861-2EAF-4572-8CC2-3489F252F9C2}" destId="{70644E6F-5C4D-44A8-98B7-F900DA05CE53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B3E198-4426-4D54-8246-66BEE41F78E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2E1EC4-CAF7-4A43-9310-747005AA239C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2300" b="1" dirty="0" smtClean="0">
              <a:solidFill>
                <a:schemeClr val="tx1"/>
              </a:solidFill>
            </a:rPr>
            <a:t>Материалы для экзаменатора-собеседника</a:t>
          </a:r>
          <a:endParaRPr lang="ru-RU" sz="2300" b="1" dirty="0">
            <a:solidFill>
              <a:schemeClr val="tx1"/>
            </a:solidFill>
          </a:endParaRPr>
        </a:p>
      </dgm:t>
    </dgm:pt>
    <dgm:pt modelId="{8CD808BB-AD5A-4B02-A635-B0341090D5A6}" type="parTrans" cxnId="{DE03D6BF-9BCD-45B0-BF75-540D78061810}">
      <dgm:prSet/>
      <dgm:spPr/>
      <dgm:t>
        <a:bodyPr/>
        <a:lstStyle/>
        <a:p>
          <a:endParaRPr lang="ru-RU"/>
        </a:p>
      </dgm:t>
    </dgm:pt>
    <dgm:pt modelId="{DA438659-0A25-4981-9640-41EB85ABC15F}" type="sibTrans" cxnId="{DE03D6BF-9BCD-45B0-BF75-540D78061810}">
      <dgm:prSet/>
      <dgm:spPr/>
      <dgm:t>
        <a:bodyPr/>
        <a:lstStyle/>
        <a:p>
          <a:endParaRPr lang="ru-RU"/>
        </a:p>
      </dgm:t>
    </dgm:pt>
    <dgm:pt modelId="{C347A233-D907-46FC-9C6E-C49A79B5CB64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Карточки  экзаменатора-собеседника по каждой теме беседы (в 2-х экземплярах)</a:t>
          </a:r>
          <a:endParaRPr lang="ru-RU" b="1" dirty="0">
            <a:solidFill>
              <a:schemeClr val="tx1"/>
            </a:solidFill>
          </a:endParaRPr>
        </a:p>
      </dgm:t>
    </dgm:pt>
    <dgm:pt modelId="{EB3B568D-7D53-4100-AC42-BB75275444FB}" type="parTrans" cxnId="{DCE18108-01B2-4775-A83E-7C4A80B1921B}">
      <dgm:prSet/>
      <dgm:spPr/>
      <dgm:t>
        <a:bodyPr/>
        <a:lstStyle/>
        <a:p>
          <a:endParaRPr lang="ru-RU"/>
        </a:p>
      </dgm:t>
    </dgm:pt>
    <dgm:pt modelId="{22A450C0-81FA-478E-9A6B-5CA3F83DAF86}" type="sibTrans" cxnId="{DCE18108-01B2-4775-A83E-7C4A80B1921B}">
      <dgm:prSet/>
      <dgm:spPr/>
      <dgm:t>
        <a:bodyPr/>
        <a:lstStyle/>
        <a:p>
          <a:endParaRPr lang="ru-RU"/>
        </a:p>
      </dgm:t>
    </dgm:pt>
    <dgm:pt modelId="{76BED039-5CBF-4214-A419-D40F34EB96E4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2300" b="1" dirty="0" smtClean="0">
              <a:solidFill>
                <a:schemeClr val="tx1"/>
              </a:solidFill>
            </a:rPr>
            <a:t>Материалы для участника итогового собеседования (хранятся на столе экзаменатора-собеседника)</a:t>
          </a:r>
        </a:p>
      </dgm:t>
    </dgm:pt>
    <dgm:pt modelId="{30E62FCC-43DA-462C-B872-AC15BDEB5ED8}" type="parTrans" cxnId="{B60EB244-ACE2-4A31-A9FD-E0AD564FAE62}">
      <dgm:prSet/>
      <dgm:spPr/>
      <dgm:t>
        <a:bodyPr/>
        <a:lstStyle/>
        <a:p>
          <a:endParaRPr lang="ru-RU"/>
        </a:p>
      </dgm:t>
    </dgm:pt>
    <dgm:pt modelId="{ADCE4D87-C9D0-4642-B195-F0DC978FA9A3}" type="sibTrans" cxnId="{B60EB244-ACE2-4A31-A9FD-E0AD564FAE62}">
      <dgm:prSet/>
      <dgm:spPr/>
      <dgm:t>
        <a:bodyPr/>
        <a:lstStyle/>
        <a:p>
          <a:endParaRPr lang="ru-RU"/>
        </a:p>
      </dgm:t>
    </dgm:pt>
    <dgm:pt modelId="{ECC6940A-6A0B-4831-A180-688F7DA3C78C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Текст для чтения</a:t>
          </a:r>
          <a:endParaRPr lang="ru-RU" b="1" dirty="0">
            <a:solidFill>
              <a:schemeClr val="tx1"/>
            </a:solidFill>
          </a:endParaRPr>
        </a:p>
      </dgm:t>
    </dgm:pt>
    <dgm:pt modelId="{EDC23697-297F-4618-BE0D-9CB1FDACAD8C}" type="parTrans" cxnId="{A453EFF9-16EC-42B7-AA26-01CB623EF51E}">
      <dgm:prSet/>
      <dgm:spPr/>
      <dgm:t>
        <a:bodyPr/>
        <a:lstStyle/>
        <a:p>
          <a:endParaRPr lang="ru-RU"/>
        </a:p>
      </dgm:t>
    </dgm:pt>
    <dgm:pt modelId="{EC94DB28-763F-43BB-B04D-4CF675768D99}" type="sibTrans" cxnId="{A453EFF9-16EC-42B7-AA26-01CB623EF51E}">
      <dgm:prSet/>
      <dgm:spPr/>
      <dgm:t>
        <a:bodyPr/>
        <a:lstStyle/>
        <a:p>
          <a:endParaRPr lang="ru-RU"/>
        </a:p>
      </dgm:t>
    </dgm:pt>
    <dgm:pt modelId="{9F0796C3-1791-426A-A28A-347876847D61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Карточки с темами беседы на выбор и планами беседы</a:t>
          </a:r>
          <a:endParaRPr lang="ru-RU" b="1" dirty="0">
            <a:solidFill>
              <a:schemeClr val="tx1"/>
            </a:solidFill>
          </a:endParaRPr>
        </a:p>
      </dgm:t>
    </dgm:pt>
    <dgm:pt modelId="{72C98E69-BA78-4CFD-9604-906D7DC3D55C}" type="parTrans" cxnId="{E5D2E2F2-0808-4770-AC08-63DF1C247D88}">
      <dgm:prSet/>
      <dgm:spPr/>
      <dgm:t>
        <a:bodyPr/>
        <a:lstStyle/>
        <a:p>
          <a:endParaRPr lang="ru-RU"/>
        </a:p>
      </dgm:t>
    </dgm:pt>
    <dgm:pt modelId="{6D28FEA6-F359-45DC-BE43-AE090C500E9D}" type="sibTrans" cxnId="{E5D2E2F2-0808-4770-AC08-63DF1C247D88}">
      <dgm:prSet/>
      <dgm:spPr/>
      <dgm:t>
        <a:bodyPr/>
        <a:lstStyle/>
        <a:p>
          <a:endParaRPr lang="ru-RU"/>
        </a:p>
      </dgm:t>
    </dgm:pt>
    <dgm:pt modelId="{D9220177-5AFD-4E34-9882-6958D7EB3727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2300" b="1" dirty="0" smtClean="0">
              <a:solidFill>
                <a:schemeClr val="tx1"/>
              </a:solidFill>
            </a:rPr>
            <a:t>Материалы эксперта</a:t>
          </a:r>
          <a:endParaRPr lang="ru-RU" sz="2300" b="1" dirty="0">
            <a:solidFill>
              <a:schemeClr val="tx1"/>
            </a:solidFill>
          </a:endParaRPr>
        </a:p>
      </dgm:t>
    </dgm:pt>
    <dgm:pt modelId="{15FAF399-9D6C-4266-BC1E-B4092E982198}" type="parTrans" cxnId="{7C404375-EF28-488A-91FD-61D1F531719E}">
      <dgm:prSet/>
      <dgm:spPr/>
    </dgm:pt>
    <dgm:pt modelId="{581A83C2-8C4F-4EED-B471-DB59FE18BB68}" type="sibTrans" cxnId="{7C404375-EF28-488A-91FD-61D1F531719E}">
      <dgm:prSet/>
      <dgm:spPr/>
    </dgm:pt>
    <dgm:pt modelId="{711D5725-CE98-421B-A34F-A95E212BD996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Текст для чтения</a:t>
          </a:r>
          <a:endParaRPr lang="ru-RU" b="1" dirty="0">
            <a:solidFill>
              <a:schemeClr val="tx1"/>
            </a:solidFill>
          </a:endParaRPr>
        </a:p>
      </dgm:t>
    </dgm:pt>
    <dgm:pt modelId="{5844E125-5527-43D1-BEEF-AA5F7BC938F4}" type="parTrans" cxnId="{B9224362-560D-44E4-BA07-1B8ADA7DA622}">
      <dgm:prSet/>
      <dgm:spPr/>
    </dgm:pt>
    <dgm:pt modelId="{2B71497C-16A7-407C-841B-667B76E36F96}" type="sibTrans" cxnId="{B9224362-560D-44E4-BA07-1B8ADA7DA622}">
      <dgm:prSet/>
      <dgm:spPr/>
    </dgm:pt>
    <dgm:pt modelId="{057D8BF7-C362-4BCF-96B5-A8E202C10E0F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Карточка экзаменатора-собеседника</a:t>
          </a:r>
          <a:endParaRPr lang="ru-RU" b="1" dirty="0">
            <a:solidFill>
              <a:schemeClr val="tx1"/>
            </a:solidFill>
          </a:endParaRPr>
        </a:p>
      </dgm:t>
    </dgm:pt>
    <dgm:pt modelId="{380ED530-9F0C-4A7A-A9EB-3684792E256E}" type="parTrans" cxnId="{21882E42-104E-4862-90FB-FEBE23578AA3}">
      <dgm:prSet/>
      <dgm:spPr/>
    </dgm:pt>
    <dgm:pt modelId="{7F7111CD-EB27-449F-8561-32C11D1719D0}" type="sibTrans" cxnId="{21882E42-104E-4862-90FB-FEBE23578AA3}">
      <dgm:prSet/>
      <dgm:spPr/>
    </dgm:pt>
    <dgm:pt modelId="{1EAD248F-0867-4555-A37B-A1BBB3A4FC0B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Карточка эксперта</a:t>
          </a:r>
          <a:endParaRPr lang="ru-RU" b="1" dirty="0">
            <a:solidFill>
              <a:schemeClr val="tx1"/>
            </a:solidFill>
          </a:endParaRPr>
        </a:p>
      </dgm:t>
    </dgm:pt>
    <dgm:pt modelId="{26E41B5D-A176-4B35-B2EB-9035C783A65D}" type="parTrans" cxnId="{48DBC889-DA58-4664-8A19-7E0AE77BBB35}">
      <dgm:prSet/>
      <dgm:spPr/>
    </dgm:pt>
    <dgm:pt modelId="{5EA982A1-B565-4B79-B7A1-FABC5C6FD82D}" type="sibTrans" cxnId="{48DBC889-DA58-4664-8A19-7E0AE77BBB35}">
      <dgm:prSet/>
      <dgm:spPr/>
    </dgm:pt>
    <dgm:pt modelId="{EA10FA37-C1F7-4EF6-9C13-50D6DD0EDDCD}" type="pres">
      <dgm:prSet presAssocID="{C9B3E198-4426-4D54-8246-66BEE41F78E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F8408F-4F25-4D54-817E-2A575FA75DA7}" type="pres">
      <dgm:prSet presAssocID="{FE2E1EC4-CAF7-4A43-9310-747005AA239C}" presName="linNode" presStyleCnt="0"/>
      <dgm:spPr/>
    </dgm:pt>
    <dgm:pt modelId="{78195C6B-3ABC-4323-A934-7790B8BC2B6B}" type="pres">
      <dgm:prSet presAssocID="{FE2E1EC4-CAF7-4A43-9310-747005AA239C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D1EAA-45AC-4949-A824-BEF07258D6A2}" type="pres">
      <dgm:prSet presAssocID="{FE2E1EC4-CAF7-4A43-9310-747005AA239C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CF0D1-595D-44F6-8ABA-143C9F29ED05}" type="pres">
      <dgm:prSet presAssocID="{DA438659-0A25-4981-9640-41EB85ABC15F}" presName="spacing" presStyleCnt="0"/>
      <dgm:spPr/>
    </dgm:pt>
    <dgm:pt modelId="{0B5B67A5-2151-4FAA-80BF-8500F5512F7F}" type="pres">
      <dgm:prSet presAssocID="{76BED039-5CBF-4214-A419-D40F34EB96E4}" presName="linNode" presStyleCnt="0"/>
      <dgm:spPr/>
    </dgm:pt>
    <dgm:pt modelId="{B901412D-31C7-4AC7-8E4A-E8440E116025}" type="pres">
      <dgm:prSet presAssocID="{76BED039-5CBF-4214-A419-D40F34EB96E4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E2D94-C76F-4A89-A9AF-F06A814D0D92}" type="pres">
      <dgm:prSet presAssocID="{76BED039-5CBF-4214-A419-D40F34EB96E4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62CD-768B-41F9-871B-541278896650}" type="pres">
      <dgm:prSet presAssocID="{ADCE4D87-C9D0-4642-B195-F0DC978FA9A3}" presName="spacing" presStyleCnt="0"/>
      <dgm:spPr/>
    </dgm:pt>
    <dgm:pt modelId="{C9FBF14F-0CB8-47CB-BC7C-15F76A998813}" type="pres">
      <dgm:prSet presAssocID="{D9220177-5AFD-4E34-9882-6958D7EB3727}" presName="linNode" presStyleCnt="0"/>
      <dgm:spPr/>
    </dgm:pt>
    <dgm:pt modelId="{3CC028F9-0639-45FA-8C29-332DAC8BD410}" type="pres">
      <dgm:prSet presAssocID="{D9220177-5AFD-4E34-9882-6958D7EB3727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166B0-D25F-418A-A838-EAEE6500125D}" type="pres">
      <dgm:prSet presAssocID="{D9220177-5AFD-4E34-9882-6958D7EB3727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12695A-96BF-4B8C-AEE4-EFBE1D7D411B}" type="presOf" srcId="{C9B3E198-4426-4D54-8246-66BEE41F78EB}" destId="{EA10FA37-C1F7-4EF6-9C13-50D6DD0EDDCD}" srcOrd="0" destOrd="0" presId="urn:microsoft.com/office/officeart/2005/8/layout/vList6"/>
    <dgm:cxn modelId="{7D78F78C-9F8C-44AA-815B-E0E2C375C271}" type="presOf" srcId="{76BED039-5CBF-4214-A419-D40F34EB96E4}" destId="{B901412D-31C7-4AC7-8E4A-E8440E116025}" srcOrd="0" destOrd="0" presId="urn:microsoft.com/office/officeart/2005/8/layout/vList6"/>
    <dgm:cxn modelId="{5EF0CAF1-3A5C-47E6-9190-988F93445303}" type="presOf" srcId="{ECC6940A-6A0B-4831-A180-688F7DA3C78C}" destId="{CD2E2D94-C76F-4A89-A9AF-F06A814D0D92}" srcOrd="0" destOrd="0" presId="urn:microsoft.com/office/officeart/2005/8/layout/vList6"/>
    <dgm:cxn modelId="{B60EB244-ACE2-4A31-A9FD-E0AD564FAE62}" srcId="{C9B3E198-4426-4D54-8246-66BEE41F78EB}" destId="{76BED039-5CBF-4214-A419-D40F34EB96E4}" srcOrd="1" destOrd="0" parTransId="{30E62FCC-43DA-462C-B872-AC15BDEB5ED8}" sibTransId="{ADCE4D87-C9D0-4642-B195-F0DC978FA9A3}"/>
    <dgm:cxn modelId="{ED89F293-7C63-4DA8-A69A-E35CA2099897}" type="presOf" srcId="{D9220177-5AFD-4E34-9882-6958D7EB3727}" destId="{3CC028F9-0639-45FA-8C29-332DAC8BD410}" srcOrd="0" destOrd="0" presId="urn:microsoft.com/office/officeart/2005/8/layout/vList6"/>
    <dgm:cxn modelId="{835B830A-376C-415B-BF85-F1491234099C}" type="presOf" srcId="{FE2E1EC4-CAF7-4A43-9310-747005AA239C}" destId="{78195C6B-3ABC-4323-A934-7790B8BC2B6B}" srcOrd="0" destOrd="0" presId="urn:microsoft.com/office/officeart/2005/8/layout/vList6"/>
    <dgm:cxn modelId="{DCE18108-01B2-4775-A83E-7C4A80B1921B}" srcId="{FE2E1EC4-CAF7-4A43-9310-747005AA239C}" destId="{C347A233-D907-46FC-9C6E-C49A79B5CB64}" srcOrd="0" destOrd="0" parTransId="{EB3B568D-7D53-4100-AC42-BB75275444FB}" sibTransId="{22A450C0-81FA-478E-9A6B-5CA3F83DAF86}"/>
    <dgm:cxn modelId="{3A3F15F2-2B0E-48A3-BA31-D05B548D3D50}" type="presOf" srcId="{1EAD248F-0867-4555-A37B-A1BBB3A4FC0B}" destId="{FAF166B0-D25F-418A-A838-EAEE6500125D}" srcOrd="0" destOrd="2" presId="urn:microsoft.com/office/officeart/2005/8/layout/vList6"/>
    <dgm:cxn modelId="{DA152E74-BC20-4D17-B31E-1A3134E61C09}" type="presOf" srcId="{711D5725-CE98-421B-A34F-A95E212BD996}" destId="{FAF166B0-D25F-418A-A838-EAEE6500125D}" srcOrd="0" destOrd="0" presId="urn:microsoft.com/office/officeart/2005/8/layout/vList6"/>
    <dgm:cxn modelId="{48DBC889-DA58-4664-8A19-7E0AE77BBB35}" srcId="{D9220177-5AFD-4E34-9882-6958D7EB3727}" destId="{1EAD248F-0867-4555-A37B-A1BBB3A4FC0B}" srcOrd="2" destOrd="0" parTransId="{26E41B5D-A176-4B35-B2EB-9035C783A65D}" sibTransId="{5EA982A1-B565-4B79-B7A1-FABC5C6FD82D}"/>
    <dgm:cxn modelId="{21882E42-104E-4862-90FB-FEBE23578AA3}" srcId="{D9220177-5AFD-4E34-9882-6958D7EB3727}" destId="{057D8BF7-C362-4BCF-96B5-A8E202C10E0F}" srcOrd="1" destOrd="0" parTransId="{380ED530-9F0C-4A7A-A9EB-3684792E256E}" sibTransId="{7F7111CD-EB27-449F-8561-32C11D1719D0}"/>
    <dgm:cxn modelId="{E5D2E2F2-0808-4770-AC08-63DF1C247D88}" srcId="{76BED039-5CBF-4214-A419-D40F34EB96E4}" destId="{9F0796C3-1791-426A-A28A-347876847D61}" srcOrd="1" destOrd="0" parTransId="{72C98E69-BA78-4CFD-9604-906D7DC3D55C}" sibTransId="{6D28FEA6-F359-45DC-BE43-AE090C500E9D}"/>
    <dgm:cxn modelId="{7C404375-EF28-488A-91FD-61D1F531719E}" srcId="{C9B3E198-4426-4D54-8246-66BEE41F78EB}" destId="{D9220177-5AFD-4E34-9882-6958D7EB3727}" srcOrd="2" destOrd="0" parTransId="{15FAF399-9D6C-4266-BC1E-B4092E982198}" sibTransId="{581A83C2-8C4F-4EED-B471-DB59FE18BB68}"/>
    <dgm:cxn modelId="{FD13D9C4-004C-449D-870E-537D307C2E96}" type="presOf" srcId="{057D8BF7-C362-4BCF-96B5-A8E202C10E0F}" destId="{FAF166B0-D25F-418A-A838-EAEE6500125D}" srcOrd="0" destOrd="1" presId="urn:microsoft.com/office/officeart/2005/8/layout/vList6"/>
    <dgm:cxn modelId="{DE03D6BF-9BCD-45B0-BF75-540D78061810}" srcId="{C9B3E198-4426-4D54-8246-66BEE41F78EB}" destId="{FE2E1EC4-CAF7-4A43-9310-747005AA239C}" srcOrd="0" destOrd="0" parTransId="{8CD808BB-AD5A-4B02-A635-B0341090D5A6}" sibTransId="{DA438659-0A25-4981-9640-41EB85ABC15F}"/>
    <dgm:cxn modelId="{A453EFF9-16EC-42B7-AA26-01CB623EF51E}" srcId="{76BED039-5CBF-4214-A419-D40F34EB96E4}" destId="{ECC6940A-6A0B-4831-A180-688F7DA3C78C}" srcOrd="0" destOrd="0" parTransId="{EDC23697-297F-4618-BE0D-9CB1FDACAD8C}" sibTransId="{EC94DB28-763F-43BB-B04D-4CF675768D99}"/>
    <dgm:cxn modelId="{B9224362-560D-44E4-BA07-1B8ADA7DA622}" srcId="{D9220177-5AFD-4E34-9882-6958D7EB3727}" destId="{711D5725-CE98-421B-A34F-A95E212BD996}" srcOrd="0" destOrd="0" parTransId="{5844E125-5527-43D1-BEEF-AA5F7BC938F4}" sibTransId="{2B71497C-16A7-407C-841B-667B76E36F96}"/>
    <dgm:cxn modelId="{2629DA4F-3445-45E6-BF6F-CEE46AD472C6}" type="presOf" srcId="{9F0796C3-1791-426A-A28A-347876847D61}" destId="{CD2E2D94-C76F-4A89-A9AF-F06A814D0D92}" srcOrd="0" destOrd="1" presId="urn:microsoft.com/office/officeart/2005/8/layout/vList6"/>
    <dgm:cxn modelId="{1E081661-37CB-432E-8084-174B6BFD5FBF}" type="presOf" srcId="{C347A233-D907-46FC-9C6E-C49A79B5CB64}" destId="{E6FD1EAA-45AC-4949-A824-BEF07258D6A2}" srcOrd="0" destOrd="0" presId="urn:microsoft.com/office/officeart/2005/8/layout/vList6"/>
    <dgm:cxn modelId="{B4CA2862-5272-425C-8EB7-F88532B64E33}" type="presParOf" srcId="{EA10FA37-C1F7-4EF6-9C13-50D6DD0EDDCD}" destId="{98F8408F-4F25-4D54-817E-2A575FA75DA7}" srcOrd="0" destOrd="0" presId="urn:microsoft.com/office/officeart/2005/8/layout/vList6"/>
    <dgm:cxn modelId="{AAE3FFE2-3BA5-4FEB-8CFD-968AD78372AE}" type="presParOf" srcId="{98F8408F-4F25-4D54-817E-2A575FA75DA7}" destId="{78195C6B-3ABC-4323-A934-7790B8BC2B6B}" srcOrd="0" destOrd="0" presId="urn:microsoft.com/office/officeart/2005/8/layout/vList6"/>
    <dgm:cxn modelId="{D903CDAF-21F0-4D9A-A5A8-06F59420C312}" type="presParOf" srcId="{98F8408F-4F25-4D54-817E-2A575FA75DA7}" destId="{E6FD1EAA-45AC-4949-A824-BEF07258D6A2}" srcOrd="1" destOrd="0" presId="urn:microsoft.com/office/officeart/2005/8/layout/vList6"/>
    <dgm:cxn modelId="{E06B2CD0-7ACC-4D77-9975-14E282636060}" type="presParOf" srcId="{EA10FA37-C1F7-4EF6-9C13-50D6DD0EDDCD}" destId="{E92CF0D1-595D-44F6-8ABA-143C9F29ED05}" srcOrd="1" destOrd="0" presId="urn:microsoft.com/office/officeart/2005/8/layout/vList6"/>
    <dgm:cxn modelId="{ADA8281E-FEF1-461D-95CE-9BD133ECC7F7}" type="presParOf" srcId="{EA10FA37-C1F7-4EF6-9C13-50D6DD0EDDCD}" destId="{0B5B67A5-2151-4FAA-80BF-8500F5512F7F}" srcOrd="2" destOrd="0" presId="urn:microsoft.com/office/officeart/2005/8/layout/vList6"/>
    <dgm:cxn modelId="{D297C77B-43CA-453A-943D-3BB5E50DA68F}" type="presParOf" srcId="{0B5B67A5-2151-4FAA-80BF-8500F5512F7F}" destId="{B901412D-31C7-4AC7-8E4A-E8440E116025}" srcOrd="0" destOrd="0" presId="urn:microsoft.com/office/officeart/2005/8/layout/vList6"/>
    <dgm:cxn modelId="{5E6623E8-51EC-4EC9-9C20-E533972ABBC4}" type="presParOf" srcId="{0B5B67A5-2151-4FAA-80BF-8500F5512F7F}" destId="{CD2E2D94-C76F-4A89-A9AF-F06A814D0D92}" srcOrd="1" destOrd="0" presId="urn:microsoft.com/office/officeart/2005/8/layout/vList6"/>
    <dgm:cxn modelId="{19E14D78-2A95-4CAF-8997-A5B7BAD8E2CE}" type="presParOf" srcId="{EA10FA37-C1F7-4EF6-9C13-50D6DD0EDDCD}" destId="{19C662CD-768B-41F9-871B-541278896650}" srcOrd="3" destOrd="0" presId="urn:microsoft.com/office/officeart/2005/8/layout/vList6"/>
    <dgm:cxn modelId="{816EEB54-E852-4D8D-B363-4F52C2C12644}" type="presParOf" srcId="{EA10FA37-C1F7-4EF6-9C13-50D6DD0EDDCD}" destId="{C9FBF14F-0CB8-47CB-BC7C-15F76A998813}" srcOrd="4" destOrd="0" presId="urn:microsoft.com/office/officeart/2005/8/layout/vList6"/>
    <dgm:cxn modelId="{0219BDD7-D97C-4CC1-AD73-903B4D2CE48A}" type="presParOf" srcId="{C9FBF14F-0CB8-47CB-BC7C-15F76A998813}" destId="{3CC028F9-0639-45FA-8C29-332DAC8BD410}" srcOrd="0" destOrd="0" presId="urn:microsoft.com/office/officeart/2005/8/layout/vList6"/>
    <dgm:cxn modelId="{57014584-093D-4592-BF82-2D444A656E9F}" type="presParOf" srcId="{C9FBF14F-0CB8-47CB-BC7C-15F76A998813}" destId="{FAF166B0-D25F-418A-A838-EAEE6500125D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B5E691-BA82-4D6C-99EB-4F3337D0EB8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176F2C-F4F1-4A93-BACC-9AE6DC4F7582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Приглашение участника</a:t>
          </a:r>
          <a:endParaRPr lang="ru-RU" b="1" dirty="0">
            <a:solidFill>
              <a:schemeClr val="tx1"/>
            </a:solidFill>
          </a:endParaRPr>
        </a:p>
      </dgm:t>
    </dgm:pt>
    <dgm:pt modelId="{53174BEB-826D-4574-8767-D94A58C7E69E}" type="parTrans" cxnId="{25854EFB-A204-4EDB-AE35-6D56D4A82E61}">
      <dgm:prSet/>
      <dgm:spPr/>
      <dgm:t>
        <a:bodyPr/>
        <a:lstStyle/>
        <a:p>
          <a:endParaRPr lang="ru-RU"/>
        </a:p>
      </dgm:t>
    </dgm:pt>
    <dgm:pt modelId="{933386F1-3928-4474-BB09-3AA59EB06965}" type="sibTrans" cxnId="{25854EFB-A204-4EDB-AE35-6D56D4A82E61}">
      <dgm:prSet/>
      <dgm:spPr>
        <a:solidFill>
          <a:srgbClr val="00B050">
            <a:alpha val="90000"/>
          </a:srgb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3591C5E1-362E-47F4-8781-C56521823147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Выполнение заданий (15 минут на одного участника!)</a:t>
          </a:r>
          <a:endParaRPr lang="ru-RU" b="1" dirty="0">
            <a:solidFill>
              <a:schemeClr val="tx1"/>
            </a:solidFill>
          </a:endParaRPr>
        </a:p>
      </dgm:t>
    </dgm:pt>
    <dgm:pt modelId="{0A75DECB-A6E9-4553-8976-653C09DE2CDD}" type="parTrans" cxnId="{FD5CBD14-F5AB-44CE-BBC9-2EEAFCC70435}">
      <dgm:prSet/>
      <dgm:spPr/>
      <dgm:t>
        <a:bodyPr/>
        <a:lstStyle/>
        <a:p>
          <a:endParaRPr lang="ru-RU"/>
        </a:p>
      </dgm:t>
    </dgm:pt>
    <dgm:pt modelId="{2D61C954-1E3F-4E58-B239-540152B967C4}" type="sibTrans" cxnId="{FD5CBD14-F5AB-44CE-BBC9-2EEAFCC70435}">
      <dgm:prSet/>
      <dgm:spPr>
        <a:solidFill>
          <a:srgbClr val="00B050">
            <a:alpha val="90000"/>
          </a:srgb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D87BE592-EF42-49AF-8367-1D47517EAEC2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Оценивание в соответствии с выбранной схемой</a:t>
          </a:r>
          <a:endParaRPr lang="ru-RU" b="1" dirty="0">
            <a:solidFill>
              <a:schemeClr val="tx1"/>
            </a:solidFill>
          </a:endParaRPr>
        </a:p>
      </dgm:t>
    </dgm:pt>
    <dgm:pt modelId="{A68CF974-D150-443B-81E1-4A6C7D01F121}" type="parTrans" cxnId="{C28F978F-1FFF-411F-8F61-A69F50204168}">
      <dgm:prSet/>
      <dgm:spPr/>
      <dgm:t>
        <a:bodyPr/>
        <a:lstStyle/>
        <a:p>
          <a:endParaRPr lang="ru-RU"/>
        </a:p>
      </dgm:t>
    </dgm:pt>
    <dgm:pt modelId="{FC5DB3F2-4C9E-467C-9E25-A55650D87499}" type="sibTrans" cxnId="{C28F978F-1FFF-411F-8F61-A69F50204168}">
      <dgm:prSet/>
      <dgm:spPr/>
      <dgm:t>
        <a:bodyPr/>
        <a:lstStyle/>
        <a:p>
          <a:endParaRPr lang="ru-RU"/>
        </a:p>
      </dgm:t>
    </dgm:pt>
    <dgm:pt modelId="{48582E44-D114-4DD6-8F9C-E7DD2B6256D0}" type="pres">
      <dgm:prSet presAssocID="{5BB5E691-BA82-4D6C-99EB-4F3337D0EB8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FBA8BF-827E-43DA-BEB1-C4ACDB9CEDA9}" type="pres">
      <dgm:prSet presAssocID="{5BB5E691-BA82-4D6C-99EB-4F3337D0EB83}" presName="dummyMaxCanvas" presStyleCnt="0">
        <dgm:presLayoutVars/>
      </dgm:prSet>
      <dgm:spPr/>
    </dgm:pt>
    <dgm:pt modelId="{4B8D7498-C56F-4257-BA54-E6C285EFE006}" type="pres">
      <dgm:prSet presAssocID="{5BB5E691-BA82-4D6C-99EB-4F3337D0EB8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29E0A-7626-487F-B8A2-89F0799A5632}" type="pres">
      <dgm:prSet presAssocID="{5BB5E691-BA82-4D6C-99EB-4F3337D0EB8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17D35-02B3-4B08-B978-E02E7AAFDCA8}" type="pres">
      <dgm:prSet presAssocID="{5BB5E691-BA82-4D6C-99EB-4F3337D0EB8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A24A9-5612-437C-BE07-1E3C7C4BC43A}" type="pres">
      <dgm:prSet presAssocID="{5BB5E691-BA82-4D6C-99EB-4F3337D0EB8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7EEFA-B583-44C3-A782-A47D016902D9}" type="pres">
      <dgm:prSet presAssocID="{5BB5E691-BA82-4D6C-99EB-4F3337D0EB8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E0FD9-F54E-4BB6-AFD7-2AFADACEE895}" type="pres">
      <dgm:prSet presAssocID="{5BB5E691-BA82-4D6C-99EB-4F3337D0EB8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19C8A-3AA1-4844-ACE3-4E016DABD606}" type="pres">
      <dgm:prSet presAssocID="{5BB5E691-BA82-4D6C-99EB-4F3337D0EB8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AF715-6577-4421-9864-2C99E40641A3}" type="pres">
      <dgm:prSet presAssocID="{5BB5E691-BA82-4D6C-99EB-4F3337D0EB8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883CA3-4B7E-4B98-92A4-257FA84EBF6C}" type="presOf" srcId="{2D61C954-1E3F-4E58-B239-540152B967C4}" destId="{9017EEFA-B583-44C3-A782-A47D016902D9}" srcOrd="0" destOrd="0" presId="urn:microsoft.com/office/officeart/2005/8/layout/vProcess5"/>
    <dgm:cxn modelId="{9269DA62-D058-4885-B709-5C9A3DCB9EB9}" type="presOf" srcId="{933386F1-3928-4474-BB09-3AA59EB06965}" destId="{E4BA24A9-5612-437C-BE07-1E3C7C4BC43A}" srcOrd="0" destOrd="0" presId="urn:microsoft.com/office/officeart/2005/8/layout/vProcess5"/>
    <dgm:cxn modelId="{8F72B7B6-9EA7-4679-8BB4-2ED5CBFB5D80}" type="presOf" srcId="{7A176F2C-F4F1-4A93-BACC-9AE6DC4F7582}" destId="{4B8D7498-C56F-4257-BA54-E6C285EFE006}" srcOrd="0" destOrd="0" presId="urn:microsoft.com/office/officeart/2005/8/layout/vProcess5"/>
    <dgm:cxn modelId="{A24D9EAB-E17E-4FAE-AA4A-1B79BED6BAAE}" type="presOf" srcId="{7A176F2C-F4F1-4A93-BACC-9AE6DC4F7582}" destId="{F4EE0FD9-F54E-4BB6-AFD7-2AFADACEE895}" srcOrd="1" destOrd="0" presId="urn:microsoft.com/office/officeart/2005/8/layout/vProcess5"/>
    <dgm:cxn modelId="{19A33240-93F0-4FFE-A07D-694CD419FA2F}" type="presOf" srcId="{D87BE592-EF42-49AF-8367-1D47517EAEC2}" destId="{873AF715-6577-4421-9864-2C99E40641A3}" srcOrd="1" destOrd="0" presId="urn:microsoft.com/office/officeart/2005/8/layout/vProcess5"/>
    <dgm:cxn modelId="{FD5CBD14-F5AB-44CE-BBC9-2EEAFCC70435}" srcId="{5BB5E691-BA82-4D6C-99EB-4F3337D0EB83}" destId="{3591C5E1-362E-47F4-8781-C56521823147}" srcOrd="1" destOrd="0" parTransId="{0A75DECB-A6E9-4553-8976-653C09DE2CDD}" sibTransId="{2D61C954-1E3F-4E58-B239-540152B967C4}"/>
    <dgm:cxn modelId="{25854EFB-A204-4EDB-AE35-6D56D4A82E61}" srcId="{5BB5E691-BA82-4D6C-99EB-4F3337D0EB83}" destId="{7A176F2C-F4F1-4A93-BACC-9AE6DC4F7582}" srcOrd="0" destOrd="0" parTransId="{53174BEB-826D-4574-8767-D94A58C7E69E}" sibTransId="{933386F1-3928-4474-BB09-3AA59EB06965}"/>
    <dgm:cxn modelId="{C28F978F-1FFF-411F-8F61-A69F50204168}" srcId="{5BB5E691-BA82-4D6C-99EB-4F3337D0EB83}" destId="{D87BE592-EF42-49AF-8367-1D47517EAEC2}" srcOrd="2" destOrd="0" parTransId="{A68CF974-D150-443B-81E1-4A6C7D01F121}" sibTransId="{FC5DB3F2-4C9E-467C-9E25-A55650D87499}"/>
    <dgm:cxn modelId="{2A151847-3695-4CCF-981D-7FABD440924E}" type="presOf" srcId="{3591C5E1-362E-47F4-8781-C56521823147}" destId="{6E929E0A-7626-487F-B8A2-89F0799A5632}" srcOrd="0" destOrd="0" presId="urn:microsoft.com/office/officeart/2005/8/layout/vProcess5"/>
    <dgm:cxn modelId="{432469D7-A134-40FF-839D-43A08E85CFD5}" type="presOf" srcId="{3591C5E1-362E-47F4-8781-C56521823147}" destId="{DB119C8A-3AA1-4844-ACE3-4E016DABD606}" srcOrd="1" destOrd="0" presId="urn:microsoft.com/office/officeart/2005/8/layout/vProcess5"/>
    <dgm:cxn modelId="{DB4EE775-8747-4216-A63C-72660ACE4893}" type="presOf" srcId="{5BB5E691-BA82-4D6C-99EB-4F3337D0EB83}" destId="{48582E44-D114-4DD6-8F9C-E7DD2B6256D0}" srcOrd="0" destOrd="0" presId="urn:microsoft.com/office/officeart/2005/8/layout/vProcess5"/>
    <dgm:cxn modelId="{C1E4B310-209A-49D0-9D48-637F33A91D4D}" type="presOf" srcId="{D87BE592-EF42-49AF-8367-1D47517EAEC2}" destId="{35D17D35-02B3-4B08-B978-E02E7AAFDCA8}" srcOrd="0" destOrd="0" presId="urn:microsoft.com/office/officeart/2005/8/layout/vProcess5"/>
    <dgm:cxn modelId="{4234DC34-F8F7-440B-AA96-6615F7A515E5}" type="presParOf" srcId="{48582E44-D114-4DD6-8F9C-E7DD2B6256D0}" destId="{84FBA8BF-827E-43DA-BEB1-C4ACDB9CEDA9}" srcOrd="0" destOrd="0" presId="urn:microsoft.com/office/officeart/2005/8/layout/vProcess5"/>
    <dgm:cxn modelId="{43571EE4-66D8-4E53-8DEF-F0EEE30DAB74}" type="presParOf" srcId="{48582E44-D114-4DD6-8F9C-E7DD2B6256D0}" destId="{4B8D7498-C56F-4257-BA54-E6C285EFE006}" srcOrd="1" destOrd="0" presId="urn:microsoft.com/office/officeart/2005/8/layout/vProcess5"/>
    <dgm:cxn modelId="{E370806B-3106-474A-926D-20055F751533}" type="presParOf" srcId="{48582E44-D114-4DD6-8F9C-E7DD2B6256D0}" destId="{6E929E0A-7626-487F-B8A2-89F0799A5632}" srcOrd="2" destOrd="0" presId="urn:microsoft.com/office/officeart/2005/8/layout/vProcess5"/>
    <dgm:cxn modelId="{BFF9DF7A-54FF-450D-A2AA-B042F14CDF98}" type="presParOf" srcId="{48582E44-D114-4DD6-8F9C-E7DD2B6256D0}" destId="{35D17D35-02B3-4B08-B978-E02E7AAFDCA8}" srcOrd="3" destOrd="0" presId="urn:microsoft.com/office/officeart/2005/8/layout/vProcess5"/>
    <dgm:cxn modelId="{03D8054C-7723-4A76-926A-48FC8CA20A96}" type="presParOf" srcId="{48582E44-D114-4DD6-8F9C-E7DD2B6256D0}" destId="{E4BA24A9-5612-437C-BE07-1E3C7C4BC43A}" srcOrd="4" destOrd="0" presId="urn:microsoft.com/office/officeart/2005/8/layout/vProcess5"/>
    <dgm:cxn modelId="{E38CA1DE-2C88-4905-B44D-7D48E79DEDA7}" type="presParOf" srcId="{48582E44-D114-4DD6-8F9C-E7DD2B6256D0}" destId="{9017EEFA-B583-44C3-A782-A47D016902D9}" srcOrd="5" destOrd="0" presId="urn:microsoft.com/office/officeart/2005/8/layout/vProcess5"/>
    <dgm:cxn modelId="{8B0ACE54-4E17-418F-A621-98A36E52419F}" type="presParOf" srcId="{48582E44-D114-4DD6-8F9C-E7DD2B6256D0}" destId="{F4EE0FD9-F54E-4BB6-AFD7-2AFADACEE895}" srcOrd="6" destOrd="0" presId="urn:microsoft.com/office/officeart/2005/8/layout/vProcess5"/>
    <dgm:cxn modelId="{F51B5E82-9651-42B1-BAB7-B29D55F813A5}" type="presParOf" srcId="{48582E44-D114-4DD6-8F9C-E7DD2B6256D0}" destId="{DB119C8A-3AA1-4844-ACE3-4E016DABD606}" srcOrd="7" destOrd="0" presId="urn:microsoft.com/office/officeart/2005/8/layout/vProcess5"/>
    <dgm:cxn modelId="{ABFE64B7-8D3D-4F63-B41E-10A8BE4F30B1}" type="presParOf" srcId="{48582E44-D114-4DD6-8F9C-E7DD2B6256D0}" destId="{873AF715-6577-4421-9864-2C99E40641A3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D0F766-AA8C-4D2B-BA39-98C02AF69DA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7BAAE6-C927-4300-8516-025C6685854A}">
      <dgm:prSet phldrT="[Текст]"/>
      <dgm:spPr>
        <a:solidFill>
          <a:schemeClr val="tx2">
            <a:lumMod val="20000"/>
            <a:lumOff val="8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Итоговое оценивание</a:t>
          </a:r>
          <a:endParaRPr lang="ru-RU" b="1" dirty="0">
            <a:solidFill>
              <a:schemeClr val="tx1"/>
            </a:solidFill>
          </a:endParaRPr>
        </a:p>
      </dgm:t>
    </dgm:pt>
    <dgm:pt modelId="{AC16A276-A214-46CB-82D4-0F786681416B}" type="parTrans" cxnId="{F29815C2-7658-426C-80EE-D138240E1D2D}">
      <dgm:prSet/>
      <dgm:spPr/>
      <dgm:t>
        <a:bodyPr/>
        <a:lstStyle/>
        <a:p>
          <a:endParaRPr lang="ru-RU"/>
        </a:p>
      </dgm:t>
    </dgm:pt>
    <dgm:pt modelId="{A4A4A444-E035-410D-91C3-665C050C4AF1}" type="sibTrans" cxnId="{F29815C2-7658-426C-80EE-D138240E1D2D}">
      <dgm:prSet/>
      <dgm:spPr/>
      <dgm:t>
        <a:bodyPr/>
        <a:lstStyle/>
        <a:p>
          <a:endParaRPr lang="ru-RU"/>
        </a:p>
      </dgm:t>
    </dgm:pt>
    <dgm:pt modelId="{C67B3C7D-8440-42EC-BE8C-68DFEAF3D8A4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Выставление баллов</a:t>
          </a:r>
          <a:endParaRPr lang="ru-RU" dirty="0"/>
        </a:p>
      </dgm:t>
    </dgm:pt>
    <dgm:pt modelId="{01F89FC6-3879-4CE5-926F-06414D1083B4}" type="parTrans" cxnId="{383B08B5-5C57-40D3-AE06-961F60344694}">
      <dgm:prSet/>
      <dgm:spPr/>
      <dgm:t>
        <a:bodyPr/>
        <a:lstStyle/>
        <a:p>
          <a:endParaRPr lang="ru-RU"/>
        </a:p>
      </dgm:t>
    </dgm:pt>
    <dgm:pt modelId="{12B3E352-6D95-4156-BDAB-0B83303D143D}" type="sibTrans" cxnId="{383B08B5-5C57-40D3-AE06-961F60344694}">
      <dgm:prSet/>
      <dgm:spPr/>
      <dgm:t>
        <a:bodyPr/>
        <a:lstStyle/>
        <a:p>
          <a:endParaRPr lang="ru-RU"/>
        </a:p>
      </dgm:t>
    </dgm:pt>
    <dgm:pt modelId="{5F65C8DA-0BB7-4163-800C-738C5C70D561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Заполнение протоколов/бланков</a:t>
          </a:r>
          <a:endParaRPr lang="ru-RU" dirty="0"/>
        </a:p>
      </dgm:t>
    </dgm:pt>
    <dgm:pt modelId="{8FEEC9BA-CE77-4294-A1D1-2C8918135380}" type="parTrans" cxnId="{8A9686AF-E9C2-4337-9145-ED76F1264389}">
      <dgm:prSet/>
      <dgm:spPr/>
      <dgm:t>
        <a:bodyPr/>
        <a:lstStyle/>
        <a:p>
          <a:endParaRPr lang="ru-RU"/>
        </a:p>
      </dgm:t>
    </dgm:pt>
    <dgm:pt modelId="{6AFE89B2-1F94-4104-9A32-2C42D26BCEF3}" type="sibTrans" cxnId="{8A9686AF-E9C2-4337-9145-ED76F1264389}">
      <dgm:prSet/>
      <dgm:spPr/>
      <dgm:t>
        <a:bodyPr/>
        <a:lstStyle/>
        <a:p>
          <a:endParaRPr lang="ru-RU"/>
        </a:p>
      </dgm:t>
    </dgm:pt>
    <dgm:pt modelId="{E916FAA2-EAA6-457D-B88C-36096EE52BF6}">
      <dgm:prSet phldrT="[Текст]"/>
      <dgm:spPr>
        <a:solidFill>
          <a:schemeClr val="tx2">
            <a:lumMod val="20000"/>
            <a:lumOff val="8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Сбор аудиофайлов</a:t>
          </a:r>
          <a:endParaRPr lang="ru-RU" b="1" dirty="0">
            <a:solidFill>
              <a:schemeClr val="tx1"/>
            </a:solidFill>
          </a:endParaRPr>
        </a:p>
      </dgm:t>
    </dgm:pt>
    <dgm:pt modelId="{E237AF35-7FCC-4ADC-8147-12EB6CBD9654}" type="parTrans" cxnId="{97DE4643-0564-4AD1-8BF5-A7BA5965E495}">
      <dgm:prSet/>
      <dgm:spPr/>
      <dgm:t>
        <a:bodyPr/>
        <a:lstStyle/>
        <a:p>
          <a:endParaRPr lang="ru-RU"/>
        </a:p>
      </dgm:t>
    </dgm:pt>
    <dgm:pt modelId="{B0BFE6AD-0907-405D-8876-5B1C046A2954}" type="sibTrans" cxnId="{97DE4643-0564-4AD1-8BF5-A7BA5965E495}">
      <dgm:prSet/>
      <dgm:spPr/>
      <dgm:t>
        <a:bodyPr/>
        <a:lstStyle/>
        <a:p>
          <a:endParaRPr lang="ru-RU"/>
        </a:p>
      </dgm:t>
    </dgm:pt>
    <dgm:pt modelId="{9EB6006C-12A3-4BA5-91F3-9A8793E1EDD1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Технический специалист собирает аудиозаписи из всех аудиторий и передает руководителю пункта</a:t>
          </a:r>
          <a:endParaRPr lang="ru-RU" dirty="0"/>
        </a:p>
      </dgm:t>
    </dgm:pt>
    <dgm:pt modelId="{B46C4B22-A1CF-41DE-8877-B202E54BCD7C}" type="parTrans" cxnId="{94973C52-6A81-4532-8D99-3B18EBF697F2}">
      <dgm:prSet/>
      <dgm:spPr/>
      <dgm:t>
        <a:bodyPr/>
        <a:lstStyle/>
        <a:p>
          <a:endParaRPr lang="ru-RU"/>
        </a:p>
      </dgm:t>
    </dgm:pt>
    <dgm:pt modelId="{68EE30E7-BEDB-4410-A230-4F180EBDD7DE}" type="sibTrans" cxnId="{94973C52-6A81-4532-8D99-3B18EBF697F2}">
      <dgm:prSet/>
      <dgm:spPr/>
      <dgm:t>
        <a:bodyPr/>
        <a:lstStyle/>
        <a:p>
          <a:endParaRPr lang="ru-RU"/>
        </a:p>
      </dgm:t>
    </dgm:pt>
    <dgm:pt modelId="{3081DF88-7F5E-401E-B86A-EBEA809D9729}">
      <dgm:prSet phldrT="[Текст]"/>
      <dgm:spPr>
        <a:solidFill>
          <a:schemeClr val="tx2">
            <a:lumMod val="20000"/>
            <a:lumOff val="8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Сбор материалов</a:t>
          </a:r>
          <a:endParaRPr lang="ru-RU" b="1" dirty="0">
            <a:solidFill>
              <a:schemeClr val="tx1"/>
            </a:solidFill>
          </a:endParaRPr>
        </a:p>
      </dgm:t>
    </dgm:pt>
    <dgm:pt modelId="{77631ED2-3C57-480A-B6E4-32679FF81533}" type="parTrans" cxnId="{30A3093D-99F1-4D05-A4B3-B9ED253233B0}">
      <dgm:prSet/>
      <dgm:spPr/>
      <dgm:t>
        <a:bodyPr/>
        <a:lstStyle/>
        <a:p>
          <a:endParaRPr lang="ru-RU"/>
        </a:p>
      </dgm:t>
    </dgm:pt>
    <dgm:pt modelId="{B0007B13-64EC-47A3-8EC2-DB43AC4597CA}" type="sibTrans" cxnId="{30A3093D-99F1-4D05-A4B3-B9ED253233B0}">
      <dgm:prSet/>
      <dgm:spPr/>
      <dgm:t>
        <a:bodyPr/>
        <a:lstStyle/>
        <a:p>
          <a:endParaRPr lang="ru-RU"/>
        </a:p>
      </dgm:t>
    </dgm:pt>
    <dgm:pt modelId="{046065A0-5C62-449A-A332-628CBE73530F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Руководитель пункта собирает все материалы из всех аудиторий</a:t>
          </a:r>
          <a:endParaRPr lang="ru-RU" dirty="0"/>
        </a:p>
      </dgm:t>
    </dgm:pt>
    <dgm:pt modelId="{7877E953-555D-4A48-9577-798FB99BBD2C}" type="parTrans" cxnId="{FF4ABF82-5E6D-47DE-9046-2B81AB4CB461}">
      <dgm:prSet/>
      <dgm:spPr/>
      <dgm:t>
        <a:bodyPr/>
        <a:lstStyle/>
        <a:p>
          <a:endParaRPr lang="ru-RU"/>
        </a:p>
      </dgm:t>
    </dgm:pt>
    <dgm:pt modelId="{48C991D9-5300-464A-A8BB-C1A30FA4E2E9}" type="sibTrans" cxnId="{FF4ABF82-5E6D-47DE-9046-2B81AB4CB461}">
      <dgm:prSet/>
      <dgm:spPr/>
      <dgm:t>
        <a:bodyPr/>
        <a:lstStyle/>
        <a:p>
          <a:endParaRPr lang="ru-RU"/>
        </a:p>
      </dgm:t>
    </dgm:pt>
    <dgm:pt modelId="{1A799CD2-D43A-4952-A4EA-EEB456698547}" type="pres">
      <dgm:prSet presAssocID="{FED0F766-AA8C-4D2B-BA39-98C02AF69DA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A33154-A128-4C51-A394-26B608CA1A1C}" type="pres">
      <dgm:prSet presAssocID="{AD7BAAE6-C927-4300-8516-025C6685854A}" presName="linNode" presStyleCnt="0"/>
      <dgm:spPr/>
    </dgm:pt>
    <dgm:pt modelId="{562DE224-7D78-44A4-B919-5F95850E0FE5}" type="pres">
      <dgm:prSet presAssocID="{AD7BAAE6-C927-4300-8516-025C6685854A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2D9D0-A0EB-4324-BDEE-7A0E4206EA46}" type="pres">
      <dgm:prSet presAssocID="{AD7BAAE6-C927-4300-8516-025C6685854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4C152-16D4-4E1F-8D6D-8ED4CCFDCC3A}" type="pres">
      <dgm:prSet presAssocID="{A4A4A444-E035-410D-91C3-665C050C4AF1}" presName="spacing" presStyleCnt="0"/>
      <dgm:spPr/>
    </dgm:pt>
    <dgm:pt modelId="{36A252A6-234B-4F2C-A042-AA459AD276D0}" type="pres">
      <dgm:prSet presAssocID="{E916FAA2-EAA6-457D-B88C-36096EE52BF6}" presName="linNode" presStyleCnt="0"/>
      <dgm:spPr/>
    </dgm:pt>
    <dgm:pt modelId="{BE654DB1-8F38-458D-AABD-6021AF4E7688}" type="pres">
      <dgm:prSet presAssocID="{E916FAA2-EAA6-457D-B88C-36096EE52BF6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7D915-A44C-40E2-8E05-D7FECB586030}" type="pres">
      <dgm:prSet presAssocID="{E916FAA2-EAA6-457D-B88C-36096EE52BF6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D5A9D-603F-4CDD-B439-4C3176CEBC08}" type="pres">
      <dgm:prSet presAssocID="{B0BFE6AD-0907-405D-8876-5B1C046A2954}" presName="spacing" presStyleCnt="0"/>
      <dgm:spPr/>
    </dgm:pt>
    <dgm:pt modelId="{103D7EE0-320F-4C2E-AFED-2DAF559693D3}" type="pres">
      <dgm:prSet presAssocID="{3081DF88-7F5E-401E-B86A-EBEA809D9729}" presName="linNode" presStyleCnt="0"/>
      <dgm:spPr/>
    </dgm:pt>
    <dgm:pt modelId="{B391622F-E79F-42EA-858A-BE6C984EBEC7}" type="pres">
      <dgm:prSet presAssocID="{3081DF88-7F5E-401E-B86A-EBEA809D9729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DBD64-FB90-4384-BF12-13C32B4C164A}" type="pres">
      <dgm:prSet presAssocID="{3081DF88-7F5E-401E-B86A-EBEA809D9729}" presName="childShp" presStyleLbl="bgAccFollowNode1" presStyleIdx="2" presStyleCnt="3" custLinFactNeighborX="0" custLinFactNeighborY="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1F0CCF-2346-4A75-A81C-10E6108028D0}" type="presOf" srcId="{9EB6006C-12A3-4BA5-91F3-9A8793E1EDD1}" destId="{9F27D915-A44C-40E2-8E05-D7FECB586030}" srcOrd="0" destOrd="0" presId="urn:microsoft.com/office/officeart/2005/8/layout/vList6"/>
    <dgm:cxn modelId="{F29815C2-7658-426C-80EE-D138240E1D2D}" srcId="{FED0F766-AA8C-4D2B-BA39-98C02AF69DA8}" destId="{AD7BAAE6-C927-4300-8516-025C6685854A}" srcOrd="0" destOrd="0" parTransId="{AC16A276-A214-46CB-82D4-0F786681416B}" sibTransId="{A4A4A444-E035-410D-91C3-665C050C4AF1}"/>
    <dgm:cxn modelId="{97DE4643-0564-4AD1-8BF5-A7BA5965E495}" srcId="{FED0F766-AA8C-4D2B-BA39-98C02AF69DA8}" destId="{E916FAA2-EAA6-457D-B88C-36096EE52BF6}" srcOrd="1" destOrd="0" parTransId="{E237AF35-7FCC-4ADC-8147-12EB6CBD9654}" sibTransId="{B0BFE6AD-0907-405D-8876-5B1C046A2954}"/>
    <dgm:cxn modelId="{86C1D76D-23B5-4A19-AB54-DD0EF45E1B05}" type="presOf" srcId="{AD7BAAE6-C927-4300-8516-025C6685854A}" destId="{562DE224-7D78-44A4-B919-5F95850E0FE5}" srcOrd="0" destOrd="0" presId="urn:microsoft.com/office/officeart/2005/8/layout/vList6"/>
    <dgm:cxn modelId="{383B08B5-5C57-40D3-AE06-961F60344694}" srcId="{AD7BAAE6-C927-4300-8516-025C6685854A}" destId="{C67B3C7D-8440-42EC-BE8C-68DFEAF3D8A4}" srcOrd="0" destOrd="0" parTransId="{01F89FC6-3879-4CE5-926F-06414D1083B4}" sibTransId="{12B3E352-6D95-4156-BDAB-0B83303D143D}"/>
    <dgm:cxn modelId="{7F3A4D8D-F9D3-4690-9C68-4190571089F8}" type="presOf" srcId="{046065A0-5C62-449A-A332-628CBE73530F}" destId="{304DBD64-FB90-4384-BF12-13C32B4C164A}" srcOrd="0" destOrd="0" presId="urn:microsoft.com/office/officeart/2005/8/layout/vList6"/>
    <dgm:cxn modelId="{8DC14A40-3D14-4BF3-A931-1C9DB6070DA6}" type="presOf" srcId="{FED0F766-AA8C-4D2B-BA39-98C02AF69DA8}" destId="{1A799CD2-D43A-4952-A4EA-EEB456698547}" srcOrd="0" destOrd="0" presId="urn:microsoft.com/office/officeart/2005/8/layout/vList6"/>
    <dgm:cxn modelId="{20675C0D-06E6-4247-B672-2DA7EFCFC3FF}" type="presOf" srcId="{E916FAA2-EAA6-457D-B88C-36096EE52BF6}" destId="{BE654DB1-8F38-458D-AABD-6021AF4E7688}" srcOrd="0" destOrd="0" presId="urn:microsoft.com/office/officeart/2005/8/layout/vList6"/>
    <dgm:cxn modelId="{EBF6A6D9-ACD3-4C7A-8496-15332BB0DCEB}" type="presOf" srcId="{3081DF88-7F5E-401E-B86A-EBEA809D9729}" destId="{B391622F-E79F-42EA-858A-BE6C984EBEC7}" srcOrd="0" destOrd="0" presId="urn:microsoft.com/office/officeart/2005/8/layout/vList6"/>
    <dgm:cxn modelId="{4C52119C-B105-4546-BB77-B153FE4A09DF}" type="presOf" srcId="{C67B3C7D-8440-42EC-BE8C-68DFEAF3D8A4}" destId="{9B82D9D0-A0EB-4324-BDEE-7A0E4206EA46}" srcOrd="0" destOrd="0" presId="urn:microsoft.com/office/officeart/2005/8/layout/vList6"/>
    <dgm:cxn modelId="{8A9686AF-E9C2-4337-9145-ED76F1264389}" srcId="{AD7BAAE6-C927-4300-8516-025C6685854A}" destId="{5F65C8DA-0BB7-4163-800C-738C5C70D561}" srcOrd="1" destOrd="0" parTransId="{8FEEC9BA-CE77-4294-A1D1-2C8918135380}" sibTransId="{6AFE89B2-1F94-4104-9A32-2C42D26BCEF3}"/>
    <dgm:cxn modelId="{94973C52-6A81-4532-8D99-3B18EBF697F2}" srcId="{E916FAA2-EAA6-457D-B88C-36096EE52BF6}" destId="{9EB6006C-12A3-4BA5-91F3-9A8793E1EDD1}" srcOrd="0" destOrd="0" parTransId="{B46C4B22-A1CF-41DE-8877-B202E54BCD7C}" sibTransId="{68EE30E7-BEDB-4410-A230-4F180EBDD7DE}"/>
    <dgm:cxn modelId="{FF4ABF82-5E6D-47DE-9046-2B81AB4CB461}" srcId="{3081DF88-7F5E-401E-B86A-EBEA809D9729}" destId="{046065A0-5C62-449A-A332-628CBE73530F}" srcOrd="0" destOrd="0" parTransId="{7877E953-555D-4A48-9577-798FB99BBD2C}" sibTransId="{48C991D9-5300-464A-A8BB-C1A30FA4E2E9}"/>
    <dgm:cxn modelId="{AFCC6446-D13C-409C-B775-EC58D967BD6E}" type="presOf" srcId="{5F65C8DA-0BB7-4163-800C-738C5C70D561}" destId="{9B82D9D0-A0EB-4324-BDEE-7A0E4206EA46}" srcOrd="0" destOrd="1" presId="urn:microsoft.com/office/officeart/2005/8/layout/vList6"/>
    <dgm:cxn modelId="{30A3093D-99F1-4D05-A4B3-B9ED253233B0}" srcId="{FED0F766-AA8C-4D2B-BA39-98C02AF69DA8}" destId="{3081DF88-7F5E-401E-B86A-EBEA809D9729}" srcOrd="2" destOrd="0" parTransId="{77631ED2-3C57-480A-B6E4-32679FF81533}" sibTransId="{B0007B13-64EC-47A3-8EC2-DB43AC4597CA}"/>
    <dgm:cxn modelId="{8CB9EB16-A067-4A43-A3C9-F50E0705813A}" type="presParOf" srcId="{1A799CD2-D43A-4952-A4EA-EEB456698547}" destId="{3BA33154-A128-4C51-A394-26B608CA1A1C}" srcOrd="0" destOrd="0" presId="urn:microsoft.com/office/officeart/2005/8/layout/vList6"/>
    <dgm:cxn modelId="{324E42C4-F6F5-4D18-81C9-B874DE9B59D2}" type="presParOf" srcId="{3BA33154-A128-4C51-A394-26B608CA1A1C}" destId="{562DE224-7D78-44A4-B919-5F95850E0FE5}" srcOrd="0" destOrd="0" presId="urn:microsoft.com/office/officeart/2005/8/layout/vList6"/>
    <dgm:cxn modelId="{A2D9D6BC-66F9-4F58-8C35-A4D18CDBDF39}" type="presParOf" srcId="{3BA33154-A128-4C51-A394-26B608CA1A1C}" destId="{9B82D9D0-A0EB-4324-BDEE-7A0E4206EA46}" srcOrd="1" destOrd="0" presId="urn:microsoft.com/office/officeart/2005/8/layout/vList6"/>
    <dgm:cxn modelId="{E191A705-9828-459D-98EF-537635930A74}" type="presParOf" srcId="{1A799CD2-D43A-4952-A4EA-EEB456698547}" destId="{DC94C152-16D4-4E1F-8D6D-8ED4CCFDCC3A}" srcOrd="1" destOrd="0" presId="urn:microsoft.com/office/officeart/2005/8/layout/vList6"/>
    <dgm:cxn modelId="{B9AAB920-225D-4F4D-A5E8-CBC6A320DC1E}" type="presParOf" srcId="{1A799CD2-D43A-4952-A4EA-EEB456698547}" destId="{36A252A6-234B-4F2C-A042-AA459AD276D0}" srcOrd="2" destOrd="0" presId="urn:microsoft.com/office/officeart/2005/8/layout/vList6"/>
    <dgm:cxn modelId="{6A9AE64F-816C-4CC2-9909-89B35080FB32}" type="presParOf" srcId="{36A252A6-234B-4F2C-A042-AA459AD276D0}" destId="{BE654DB1-8F38-458D-AABD-6021AF4E7688}" srcOrd="0" destOrd="0" presId="urn:microsoft.com/office/officeart/2005/8/layout/vList6"/>
    <dgm:cxn modelId="{4C3E0EA0-A267-444F-ACC7-7280437380B0}" type="presParOf" srcId="{36A252A6-234B-4F2C-A042-AA459AD276D0}" destId="{9F27D915-A44C-40E2-8E05-D7FECB586030}" srcOrd="1" destOrd="0" presId="urn:microsoft.com/office/officeart/2005/8/layout/vList6"/>
    <dgm:cxn modelId="{36F6B294-BCE5-4523-8F54-F2B8DC91BE6E}" type="presParOf" srcId="{1A799CD2-D43A-4952-A4EA-EEB456698547}" destId="{55CD5A9D-603F-4CDD-B439-4C3176CEBC08}" srcOrd="3" destOrd="0" presId="urn:microsoft.com/office/officeart/2005/8/layout/vList6"/>
    <dgm:cxn modelId="{F5E3887F-8830-41BE-85AA-07AC6A077A6A}" type="presParOf" srcId="{1A799CD2-D43A-4952-A4EA-EEB456698547}" destId="{103D7EE0-320F-4C2E-AFED-2DAF559693D3}" srcOrd="4" destOrd="0" presId="urn:microsoft.com/office/officeart/2005/8/layout/vList6"/>
    <dgm:cxn modelId="{894F68E9-28EB-4CED-8CA7-1DC5B47231B4}" type="presParOf" srcId="{103D7EE0-320F-4C2E-AFED-2DAF559693D3}" destId="{B391622F-E79F-42EA-858A-BE6C984EBEC7}" srcOrd="0" destOrd="0" presId="urn:microsoft.com/office/officeart/2005/8/layout/vList6"/>
    <dgm:cxn modelId="{F8A733EB-76BB-43E3-BDCA-E2AE27B9DE17}" type="presParOf" srcId="{103D7EE0-320F-4C2E-AFED-2DAF559693D3}" destId="{304DBD64-FB90-4384-BF12-13C32B4C164A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F09F8-ABFC-45DC-A1A2-BFEDE4DA854E}">
      <dsp:nvSpPr>
        <dsp:cNvPr id="0" name=""/>
        <dsp:cNvSpPr/>
      </dsp:nvSpPr>
      <dsp:spPr>
        <a:xfrm>
          <a:off x="1405012" y="2788"/>
          <a:ext cx="3477220" cy="2086332"/>
        </a:xfrm>
        <a:prstGeom prst="rect">
          <a:avLst/>
        </a:prstGeom>
        <a:solidFill>
          <a:schemeClr val="accent2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Большое количество участников</a:t>
          </a:r>
          <a:endParaRPr lang="ru-RU" sz="3400" kern="1200" dirty="0"/>
        </a:p>
      </dsp:txBody>
      <dsp:txXfrm>
        <a:off x="1405012" y="2788"/>
        <a:ext cx="3477220" cy="2086332"/>
      </dsp:txXfrm>
    </dsp:sp>
    <dsp:sp modelId="{56E37C58-73C8-4576-819B-43329C4912A2}">
      <dsp:nvSpPr>
        <dsp:cNvPr id="0" name=""/>
        <dsp:cNvSpPr/>
      </dsp:nvSpPr>
      <dsp:spPr>
        <a:xfrm>
          <a:off x="6370274" y="2788"/>
          <a:ext cx="3477220" cy="2086332"/>
        </a:xfrm>
        <a:prstGeom prst="rect">
          <a:avLst/>
        </a:prstGeom>
        <a:solidFill>
          <a:schemeClr val="accent2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Отдельное место для каждого участника</a:t>
          </a:r>
          <a:endParaRPr lang="ru-RU" sz="3400" kern="1200" dirty="0"/>
        </a:p>
      </dsp:txBody>
      <dsp:txXfrm>
        <a:off x="6370274" y="2788"/>
        <a:ext cx="3477220" cy="2086332"/>
      </dsp:txXfrm>
    </dsp:sp>
    <dsp:sp modelId="{BF128A3B-9FFF-4AB7-BE5D-41B7ED9B3D88}">
      <dsp:nvSpPr>
        <dsp:cNvPr id="0" name=""/>
        <dsp:cNvSpPr/>
      </dsp:nvSpPr>
      <dsp:spPr>
        <a:xfrm>
          <a:off x="3844595" y="2264720"/>
          <a:ext cx="3477220" cy="2086332"/>
        </a:xfrm>
        <a:prstGeom prst="rect">
          <a:avLst/>
        </a:prstGeom>
        <a:solidFill>
          <a:schemeClr val="accent2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Время для каждого участника</a:t>
          </a:r>
          <a:endParaRPr lang="ru-RU" sz="3400" kern="1200" dirty="0"/>
        </a:p>
      </dsp:txBody>
      <dsp:txXfrm>
        <a:off x="3844595" y="2264720"/>
        <a:ext cx="3477220" cy="20863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86BF93-C80B-4638-826C-1740F5379EDF}">
      <dsp:nvSpPr>
        <dsp:cNvPr id="0" name=""/>
        <dsp:cNvSpPr/>
      </dsp:nvSpPr>
      <dsp:spPr>
        <a:xfrm>
          <a:off x="4389119" y="3728"/>
          <a:ext cx="6583680" cy="1379078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90000"/>
            <a:alpha val="9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Организатор в аудитории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Участники устного собеседования</a:t>
          </a:r>
          <a:endParaRPr lang="ru-RU" sz="3000" kern="1200" dirty="0"/>
        </a:p>
      </dsp:txBody>
      <dsp:txXfrm>
        <a:off x="4389119" y="3728"/>
        <a:ext cx="6583680" cy="1379078"/>
      </dsp:txXfrm>
    </dsp:sp>
    <dsp:sp modelId="{545DAE79-4646-4EA0-AD94-049AF0445FAE}">
      <dsp:nvSpPr>
        <dsp:cNvPr id="0" name=""/>
        <dsp:cNvSpPr/>
      </dsp:nvSpPr>
      <dsp:spPr>
        <a:xfrm>
          <a:off x="0" y="3728"/>
          <a:ext cx="4389120" cy="1379078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Аудитория ожидания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0" y="3728"/>
        <a:ext cx="4389120" cy="1379078"/>
      </dsp:txXfrm>
    </dsp:sp>
    <dsp:sp modelId="{5D724885-CCFE-4E05-B378-2DA833FDDF68}">
      <dsp:nvSpPr>
        <dsp:cNvPr id="0" name=""/>
        <dsp:cNvSpPr/>
      </dsp:nvSpPr>
      <dsp:spPr>
        <a:xfrm>
          <a:off x="4390191" y="1520714"/>
          <a:ext cx="6577250" cy="1529122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90000"/>
            <a:alpha val="9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Организатор по перемещению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Организатор по передаче информации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Участник устного собеседования</a:t>
          </a:r>
          <a:endParaRPr lang="ru-RU" sz="2400" kern="1200" dirty="0"/>
        </a:p>
      </dsp:txBody>
      <dsp:txXfrm>
        <a:off x="4390191" y="1520714"/>
        <a:ext cx="6577250" cy="1529122"/>
      </dsp:txXfrm>
    </dsp:sp>
    <dsp:sp modelId="{3A262A3A-F501-4A5E-B9E9-8C170C639C7F}">
      <dsp:nvSpPr>
        <dsp:cNvPr id="0" name=""/>
        <dsp:cNvSpPr/>
      </dsp:nvSpPr>
      <dsp:spPr>
        <a:xfrm>
          <a:off x="5357" y="1595736"/>
          <a:ext cx="4384833" cy="1379078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Перемещение по пункту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5357" y="1595736"/>
        <a:ext cx="4384833" cy="1379078"/>
      </dsp:txXfrm>
    </dsp:sp>
    <dsp:sp modelId="{1C168AD0-6D12-4F8B-AC16-BD635214F4CD}">
      <dsp:nvSpPr>
        <dsp:cNvPr id="0" name=""/>
        <dsp:cNvSpPr/>
      </dsp:nvSpPr>
      <dsp:spPr>
        <a:xfrm>
          <a:off x="4390191" y="3187745"/>
          <a:ext cx="6577250" cy="1555338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90000"/>
            <a:alpha val="9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Экзаменатор-собеседник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Эксперт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Участник устного собеседования</a:t>
          </a:r>
          <a:endParaRPr lang="ru-RU" sz="2400" kern="1200" dirty="0"/>
        </a:p>
      </dsp:txBody>
      <dsp:txXfrm>
        <a:off x="4390191" y="3187745"/>
        <a:ext cx="6577250" cy="1555338"/>
      </dsp:txXfrm>
    </dsp:sp>
    <dsp:sp modelId="{957C6EF2-A3C5-4C76-8E9C-9318859FBA42}">
      <dsp:nvSpPr>
        <dsp:cNvPr id="0" name=""/>
        <dsp:cNvSpPr/>
      </dsp:nvSpPr>
      <dsp:spPr>
        <a:xfrm>
          <a:off x="5357" y="3275875"/>
          <a:ext cx="4384833" cy="1379078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Аудитория для собеседования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5357" y="3275875"/>
        <a:ext cx="4384833" cy="137907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16A8D3-D3A4-4C7E-8DB8-89F34656F93D}">
      <dsp:nvSpPr>
        <dsp:cNvPr id="0" name=""/>
        <dsp:cNvSpPr/>
      </dsp:nvSpPr>
      <dsp:spPr>
        <a:xfrm>
          <a:off x="4502433" y="0"/>
          <a:ext cx="6753651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Класс 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Аудитория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502433" y="0"/>
        <a:ext cx="6753651" cy="1414363"/>
      </dsp:txXfrm>
    </dsp:sp>
    <dsp:sp modelId="{A6636B22-62A3-4E89-9A21-2B589417087E}">
      <dsp:nvSpPr>
        <dsp:cNvPr id="0" name=""/>
        <dsp:cNvSpPr/>
      </dsp:nvSpPr>
      <dsp:spPr>
        <a:xfrm>
          <a:off x="0" y="0"/>
          <a:ext cx="4502434" cy="1414363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rgbClr val="92D050"/>
          </a:solidFill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</a:rPr>
            <a:t>Аудитория ожидания (специальных требований нет)</a:t>
          </a:r>
          <a:endParaRPr lang="ru-RU" sz="2700" b="1" kern="1200" dirty="0">
            <a:solidFill>
              <a:schemeClr val="tx1"/>
            </a:solidFill>
          </a:endParaRPr>
        </a:p>
      </dsp:txBody>
      <dsp:txXfrm>
        <a:off x="0" y="0"/>
        <a:ext cx="4502434" cy="1414363"/>
      </dsp:txXfrm>
    </dsp:sp>
    <dsp:sp modelId="{803A140F-F020-4F81-820B-8BB72ADCF1BE}">
      <dsp:nvSpPr>
        <dsp:cNvPr id="0" name=""/>
        <dsp:cNvSpPr/>
      </dsp:nvSpPr>
      <dsp:spPr>
        <a:xfrm>
          <a:off x="4502433" y="3111599"/>
          <a:ext cx="6753651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</a:rPr>
            <a:t>Рабочее место для экзаменатора-собеседника</a:t>
          </a:r>
          <a:endParaRPr lang="ru-RU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</a:rPr>
            <a:t>Рабочее место для эксперта</a:t>
          </a:r>
          <a:endParaRPr lang="ru-RU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</a:rPr>
            <a:t>Рабочее место для технического специалиста</a:t>
          </a:r>
          <a:endParaRPr lang="ru-RU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</a:rPr>
            <a:t>Место для участника итогового собеседования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502433" y="3111599"/>
        <a:ext cx="6753651" cy="1414363"/>
      </dsp:txXfrm>
    </dsp:sp>
    <dsp:sp modelId="{8A5E3A63-4C95-4EFC-AEC6-7C92C42EC4DD}">
      <dsp:nvSpPr>
        <dsp:cNvPr id="0" name=""/>
        <dsp:cNvSpPr/>
      </dsp:nvSpPr>
      <dsp:spPr>
        <a:xfrm>
          <a:off x="0" y="3111599"/>
          <a:ext cx="4502434" cy="1414363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rgbClr val="92D050"/>
          </a:solidFill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</a:rPr>
            <a:t>Аудитория собеседования (звукозаписывающая техника обязательна!)</a:t>
          </a:r>
          <a:endParaRPr lang="ru-RU" sz="2700" b="1" kern="1200" dirty="0">
            <a:solidFill>
              <a:schemeClr val="tx1"/>
            </a:solidFill>
          </a:endParaRPr>
        </a:p>
      </dsp:txBody>
      <dsp:txXfrm>
        <a:off x="0" y="3111599"/>
        <a:ext cx="4502434" cy="1414363"/>
      </dsp:txXfrm>
    </dsp:sp>
    <dsp:sp modelId="{70644E6F-5C4D-44A8-98B7-F900DA05CE53}">
      <dsp:nvSpPr>
        <dsp:cNvPr id="0" name=""/>
        <dsp:cNvSpPr/>
      </dsp:nvSpPr>
      <dsp:spPr>
        <a:xfrm>
          <a:off x="4502433" y="1562503"/>
          <a:ext cx="6753651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</a:rPr>
            <a:t>  </a:t>
          </a:r>
          <a:r>
            <a:rPr lang="ru-RU" sz="1800" b="1" kern="1200" dirty="0" smtClean="0">
              <a:solidFill>
                <a:schemeClr val="tx1"/>
              </a:solidFill>
            </a:rPr>
            <a:t>Не менее 2 организаторов, обеспечивающих сопровождение участников</a:t>
          </a:r>
          <a:endParaRPr lang="ru-RU" sz="1800" b="1" kern="1200" dirty="0">
            <a:solidFill>
              <a:schemeClr val="tx1"/>
            </a:solidFill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</a:rPr>
            <a:t>  Не менее 2 организаторов в коридоре для передачи информации из аудитории собеседования и обеспечения порядка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502433" y="1562503"/>
        <a:ext cx="6753651" cy="1414363"/>
      </dsp:txXfrm>
    </dsp:sp>
    <dsp:sp modelId="{C5E6FB7B-2FAD-4B0B-86C9-E904997BFA88}">
      <dsp:nvSpPr>
        <dsp:cNvPr id="0" name=""/>
        <dsp:cNvSpPr/>
      </dsp:nvSpPr>
      <dsp:spPr>
        <a:xfrm>
          <a:off x="0" y="1605528"/>
          <a:ext cx="4502434" cy="1414363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rgbClr val="92D050"/>
          </a:solidFill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</a:rPr>
            <a:t>Перемещение по пункту</a:t>
          </a:r>
          <a:endParaRPr lang="ru-RU" sz="2700" b="1" kern="1200" dirty="0">
            <a:solidFill>
              <a:schemeClr val="tx1"/>
            </a:solidFill>
          </a:endParaRPr>
        </a:p>
      </dsp:txBody>
      <dsp:txXfrm>
        <a:off x="0" y="1605528"/>
        <a:ext cx="4502434" cy="141436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FD1EAA-45AC-4949-A824-BEF07258D6A2}">
      <dsp:nvSpPr>
        <dsp:cNvPr id="0" name=""/>
        <dsp:cNvSpPr/>
      </dsp:nvSpPr>
      <dsp:spPr>
        <a:xfrm>
          <a:off x="4389119" y="0"/>
          <a:ext cx="658368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tx1"/>
              </a:solidFill>
            </a:rPr>
            <a:t>Карточки  экзаменатора-собеседника по каждой теме беседы (в 2-х экземплярах)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4389119" y="0"/>
        <a:ext cx="6583680" cy="1414363"/>
      </dsp:txXfrm>
    </dsp:sp>
    <dsp:sp modelId="{78195C6B-3ABC-4323-A934-7790B8BC2B6B}">
      <dsp:nvSpPr>
        <dsp:cNvPr id="0" name=""/>
        <dsp:cNvSpPr/>
      </dsp:nvSpPr>
      <dsp:spPr>
        <a:xfrm>
          <a:off x="0" y="0"/>
          <a:ext cx="4389120" cy="141436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Материалы для экзаменатора-собеседника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0" y="0"/>
        <a:ext cx="4389120" cy="1414363"/>
      </dsp:txXfrm>
    </dsp:sp>
    <dsp:sp modelId="{CD2E2D94-C76F-4A89-A9AF-F06A814D0D92}">
      <dsp:nvSpPr>
        <dsp:cNvPr id="0" name=""/>
        <dsp:cNvSpPr/>
      </dsp:nvSpPr>
      <dsp:spPr>
        <a:xfrm>
          <a:off x="4389119" y="1555799"/>
          <a:ext cx="658368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tx1"/>
              </a:solidFill>
            </a:rPr>
            <a:t>Текст для чтения</a:t>
          </a:r>
          <a:endParaRPr lang="ru-RU" sz="2200" b="1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tx1"/>
              </a:solidFill>
            </a:rPr>
            <a:t>Карточки с темами беседы на выбор и планами беседы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4389119" y="1555799"/>
        <a:ext cx="6583680" cy="1414363"/>
      </dsp:txXfrm>
    </dsp:sp>
    <dsp:sp modelId="{B901412D-31C7-4AC7-8E4A-E8440E116025}">
      <dsp:nvSpPr>
        <dsp:cNvPr id="0" name=""/>
        <dsp:cNvSpPr/>
      </dsp:nvSpPr>
      <dsp:spPr>
        <a:xfrm>
          <a:off x="0" y="1555799"/>
          <a:ext cx="4389120" cy="141436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Материалы для участника итогового собеседования (хранятся на столе экзаменатора-собеседника)</a:t>
          </a:r>
        </a:p>
      </dsp:txBody>
      <dsp:txXfrm>
        <a:off x="0" y="1555799"/>
        <a:ext cx="4389120" cy="1414363"/>
      </dsp:txXfrm>
    </dsp:sp>
    <dsp:sp modelId="{FAF166B0-D25F-418A-A838-EAEE6500125D}">
      <dsp:nvSpPr>
        <dsp:cNvPr id="0" name=""/>
        <dsp:cNvSpPr/>
      </dsp:nvSpPr>
      <dsp:spPr>
        <a:xfrm>
          <a:off x="4389119" y="3111599"/>
          <a:ext cx="658368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tx1"/>
              </a:solidFill>
            </a:rPr>
            <a:t>Текст для чтения</a:t>
          </a:r>
          <a:endParaRPr lang="ru-RU" sz="2200" b="1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tx1"/>
              </a:solidFill>
            </a:rPr>
            <a:t>Карточка экзаменатора-собеседника</a:t>
          </a:r>
          <a:endParaRPr lang="ru-RU" sz="2200" b="1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tx1"/>
              </a:solidFill>
            </a:rPr>
            <a:t>Карточка эксперта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4389119" y="3111599"/>
        <a:ext cx="6583680" cy="1414363"/>
      </dsp:txXfrm>
    </dsp:sp>
    <dsp:sp modelId="{3CC028F9-0639-45FA-8C29-332DAC8BD410}">
      <dsp:nvSpPr>
        <dsp:cNvPr id="0" name=""/>
        <dsp:cNvSpPr/>
      </dsp:nvSpPr>
      <dsp:spPr>
        <a:xfrm>
          <a:off x="0" y="3111599"/>
          <a:ext cx="4389120" cy="141436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Материалы эксперта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0" y="3111599"/>
        <a:ext cx="4389120" cy="141436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8D7498-C56F-4257-BA54-E6C285EFE006}">
      <dsp:nvSpPr>
        <dsp:cNvPr id="0" name=""/>
        <dsp:cNvSpPr/>
      </dsp:nvSpPr>
      <dsp:spPr>
        <a:xfrm>
          <a:off x="0" y="0"/>
          <a:ext cx="9326880" cy="135778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</a:rPr>
            <a:t>Приглашение участника</a:t>
          </a:r>
          <a:endParaRPr lang="ru-RU" sz="3500" b="1" kern="1200" dirty="0">
            <a:solidFill>
              <a:schemeClr val="tx1"/>
            </a:solidFill>
          </a:endParaRPr>
        </a:p>
      </dsp:txBody>
      <dsp:txXfrm>
        <a:off x="0" y="0"/>
        <a:ext cx="7941256" cy="1357788"/>
      </dsp:txXfrm>
    </dsp:sp>
    <dsp:sp modelId="{6E929E0A-7626-487F-B8A2-89F0799A5632}">
      <dsp:nvSpPr>
        <dsp:cNvPr id="0" name=""/>
        <dsp:cNvSpPr/>
      </dsp:nvSpPr>
      <dsp:spPr>
        <a:xfrm>
          <a:off x="822959" y="1584087"/>
          <a:ext cx="9326880" cy="135778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</a:rPr>
            <a:t>Выполнение заданий (15 минут на одного участника!)</a:t>
          </a:r>
          <a:endParaRPr lang="ru-RU" sz="3500" b="1" kern="1200" dirty="0">
            <a:solidFill>
              <a:schemeClr val="tx1"/>
            </a:solidFill>
          </a:endParaRPr>
        </a:p>
      </dsp:txBody>
      <dsp:txXfrm>
        <a:off x="822959" y="1584087"/>
        <a:ext cx="7621357" cy="1357788"/>
      </dsp:txXfrm>
    </dsp:sp>
    <dsp:sp modelId="{35D17D35-02B3-4B08-B978-E02E7AAFDCA8}">
      <dsp:nvSpPr>
        <dsp:cNvPr id="0" name=""/>
        <dsp:cNvSpPr/>
      </dsp:nvSpPr>
      <dsp:spPr>
        <a:xfrm>
          <a:off x="1645919" y="3168174"/>
          <a:ext cx="9326880" cy="135778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</a:rPr>
            <a:t>Оценивание в соответствии с выбранной схемой</a:t>
          </a:r>
          <a:endParaRPr lang="ru-RU" sz="3500" b="1" kern="1200" dirty="0">
            <a:solidFill>
              <a:schemeClr val="tx1"/>
            </a:solidFill>
          </a:endParaRPr>
        </a:p>
      </dsp:txBody>
      <dsp:txXfrm>
        <a:off x="1645919" y="3168174"/>
        <a:ext cx="7621357" cy="1357788"/>
      </dsp:txXfrm>
    </dsp:sp>
    <dsp:sp modelId="{E4BA24A9-5612-437C-BE07-1E3C7C4BC43A}">
      <dsp:nvSpPr>
        <dsp:cNvPr id="0" name=""/>
        <dsp:cNvSpPr/>
      </dsp:nvSpPr>
      <dsp:spPr>
        <a:xfrm>
          <a:off x="844431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444317" y="1029656"/>
        <a:ext cx="882562" cy="882562"/>
      </dsp:txXfrm>
    </dsp:sp>
    <dsp:sp modelId="{9017EEFA-B583-44C3-A782-A47D016902D9}">
      <dsp:nvSpPr>
        <dsp:cNvPr id="0" name=""/>
        <dsp:cNvSpPr/>
      </dsp:nvSpPr>
      <dsp:spPr>
        <a:xfrm>
          <a:off x="926727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267277" y="2604691"/>
        <a:ext cx="882562" cy="88256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82D9D0-A0EB-4324-BDEE-7A0E4206EA46}">
      <dsp:nvSpPr>
        <dsp:cNvPr id="0" name=""/>
        <dsp:cNvSpPr/>
      </dsp:nvSpPr>
      <dsp:spPr>
        <a:xfrm>
          <a:off x="4389119" y="0"/>
          <a:ext cx="658368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Выставление баллов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Заполнение протоколов/бланков</a:t>
          </a:r>
          <a:endParaRPr lang="ru-RU" sz="2400" kern="1200" dirty="0"/>
        </a:p>
      </dsp:txBody>
      <dsp:txXfrm>
        <a:off x="4389119" y="0"/>
        <a:ext cx="6583680" cy="1414363"/>
      </dsp:txXfrm>
    </dsp:sp>
    <dsp:sp modelId="{562DE224-7D78-44A4-B919-5F95850E0FE5}">
      <dsp:nvSpPr>
        <dsp:cNvPr id="0" name=""/>
        <dsp:cNvSpPr/>
      </dsp:nvSpPr>
      <dsp:spPr>
        <a:xfrm>
          <a:off x="0" y="0"/>
          <a:ext cx="4389120" cy="141436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</a:rPr>
            <a:t>Итоговое оценивание</a:t>
          </a:r>
          <a:endParaRPr lang="ru-RU" sz="4000" b="1" kern="1200" dirty="0">
            <a:solidFill>
              <a:schemeClr val="tx1"/>
            </a:solidFill>
          </a:endParaRPr>
        </a:p>
      </dsp:txBody>
      <dsp:txXfrm>
        <a:off x="0" y="0"/>
        <a:ext cx="4389120" cy="1414363"/>
      </dsp:txXfrm>
    </dsp:sp>
    <dsp:sp modelId="{9F27D915-A44C-40E2-8E05-D7FECB586030}">
      <dsp:nvSpPr>
        <dsp:cNvPr id="0" name=""/>
        <dsp:cNvSpPr/>
      </dsp:nvSpPr>
      <dsp:spPr>
        <a:xfrm>
          <a:off x="4389119" y="1555799"/>
          <a:ext cx="658368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Технический специалист собирает аудиозаписи из всех аудиторий и передает руководителю пункта</a:t>
          </a:r>
          <a:endParaRPr lang="ru-RU" sz="2400" kern="1200" dirty="0"/>
        </a:p>
      </dsp:txBody>
      <dsp:txXfrm>
        <a:off x="4389119" y="1555799"/>
        <a:ext cx="6583680" cy="1414363"/>
      </dsp:txXfrm>
    </dsp:sp>
    <dsp:sp modelId="{BE654DB1-8F38-458D-AABD-6021AF4E7688}">
      <dsp:nvSpPr>
        <dsp:cNvPr id="0" name=""/>
        <dsp:cNvSpPr/>
      </dsp:nvSpPr>
      <dsp:spPr>
        <a:xfrm>
          <a:off x="0" y="1555799"/>
          <a:ext cx="4389120" cy="141436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</a:rPr>
            <a:t>Сбор аудиофайлов</a:t>
          </a:r>
          <a:endParaRPr lang="ru-RU" sz="4000" b="1" kern="1200" dirty="0">
            <a:solidFill>
              <a:schemeClr val="tx1"/>
            </a:solidFill>
          </a:endParaRPr>
        </a:p>
      </dsp:txBody>
      <dsp:txXfrm>
        <a:off x="0" y="1555799"/>
        <a:ext cx="4389120" cy="1414363"/>
      </dsp:txXfrm>
    </dsp:sp>
    <dsp:sp modelId="{304DBD64-FB90-4384-BF12-13C32B4C164A}">
      <dsp:nvSpPr>
        <dsp:cNvPr id="0" name=""/>
        <dsp:cNvSpPr/>
      </dsp:nvSpPr>
      <dsp:spPr>
        <a:xfrm>
          <a:off x="4389119" y="3111599"/>
          <a:ext cx="658368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Руководитель пункта собирает все материалы из всех аудиторий</a:t>
          </a:r>
          <a:endParaRPr lang="ru-RU" sz="2400" kern="1200" dirty="0"/>
        </a:p>
      </dsp:txBody>
      <dsp:txXfrm>
        <a:off x="4389119" y="3111599"/>
        <a:ext cx="6583680" cy="1414363"/>
      </dsp:txXfrm>
    </dsp:sp>
    <dsp:sp modelId="{B391622F-E79F-42EA-858A-BE6C984EBEC7}">
      <dsp:nvSpPr>
        <dsp:cNvPr id="0" name=""/>
        <dsp:cNvSpPr/>
      </dsp:nvSpPr>
      <dsp:spPr>
        <a:xfrm>
          <a:off x="0" y="3111599"/>
          <a:ext cx="4389120" cy="141436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</a:rPr>
            <a:t>Сбор материалов</a:t>
          </a:r>
          <a:endParaRPr lang="ru-RU" sz="4000" b="1" kern="1200" dirty="0">
            <a:solidFill>
              <a:schemeClr val="tx1"/>
            </a:solidFill>
          </a:endParaRPr>
        </a:p>
      </dsp:txBody>
      <dsp:txXfrm>
        <a:off x="0" y="3111599"/>
        <a:ext cx="4389120" cy="1414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129D2-813E-4967-B5F7-D7666E1C1068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087F-1616-42CB-BF46-E87D3854D8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128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89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DA48-22DA-405F-B121-972B45F42936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203-6502-4D5E-97EB-3744D26A8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661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DA48-22DA-405F-B121-972B45F42936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203-6502-4D5E-97EB-3744D26A8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35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DA48-22DA-405F-B121-972B45F42936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203-6502-4D5E-97EB-3744D26A8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2264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452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175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9758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404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962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3491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3626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381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DA48-22DA-405F-B121-972B45F42936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203-6502-4D5E-97EB-3744D26A8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9920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65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2006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559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4407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1930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685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430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0903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516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09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DA48-22DA-405F-B121-972B45F42936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203-6502-4D5E-97EB-3744D26A8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0105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5794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862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258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703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DA48-22DA-405F-B121-972B45F42936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203-6502-4D5E-97EB-3744D26A8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884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DA48-22DA-405F-B121-972B45F42936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203-6502-4D5E-97EB-3744D26A8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390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DA48-22DA-405F-B121-972B45F42936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203-6502-4D5E-97EB-3744D26A8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673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DA48-22DA-405F-B121-972B45F42936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203-6502-4D5E-97EB-3744D26A8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00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DA48-22DA-405F-B121-972B45F42936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203-6502-4D5E-97EB-3744D26A8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554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DA48-22DA-405F-B121-972B45F42936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203-6502-4D5E-97EB-3744D26A8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961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DA48-22DA-405F-B121-972B45F42936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80203-6502-4D5E-97EB-3744D26A8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172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590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DA48-22DA-405F-B121-972B45F42936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80203-6502-4D5E-97EB-3744D26A8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41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2.xml"/><Relationship Id="rId5" Type="http://schemas.openxmlformats.org/officeDocument/2006/relationships/hyperlink" Target="http://www.rustest.ru/gia/trainings/itogovoe-ustnoe-sobesedovanie-po-russkomu-yazyku-v-9-klasse/" TargetMode="External"/><Relationship Id="rId4" Type="http://schemas.openxmlformats.org/officeDocument/2006/relationships/hyperlink" Target="http://fipi.ru/oge-i-gve-9/demoversii-specifikacii-kodifikator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9881" y="4324986"/>
            <a:ext cx="6318325" cy="1470025"/>
          </a:xfrm>
        </p:spPr>
        <p:txBody>
          <a:bodyPr>
            <a:noAutofit/>
          </a:bodyPr>
          <a:lstStyle/>
          <a:p>
            <a:r>
              <a:rPr lang="ru-RU" sz="3800" b="1" dirty="0" smtClean="0"/>
              <a:t>Организация и проведение итогового собеседования по русскому языку в 9 классе</a:t>
            </a:r>
            <a:endParaRPr lang="ru-RU" sz="3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181" y="202019"/>
            <a:ext cx="2243470" cy="19457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329610"/>
            <a:ext cx="26049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Районный информационно-методический центр Хасавюртовского района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6486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473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Протоколы эксперта</a:t>
            </a:r>
            <a:endParaRPr lang="ru-RU" b="1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4" cstate="print"/>
          <a:srcRect l="32054" t="16338" r="30038"/>
          <a:stretch/>
        </p:blipFill>
        <p:spPr bwMode="auto">
          <a:xfrm>
            <a:off x="609600" y="1134931"/>
            <a:ext cx="4982054" cy="5723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print"/>
          <a:srcRect l="17118" t="15317" r="15431" b="4422"/>
          <a:stretch/>
        </p:blipFill>
        <p:spPr bwMode="auto">
          <a:xfrm>
            <a:off x="5782160" y="1862604"/>
            <a:ext cx="5922159" cy="4344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6447" y="148856"/>
            <a:ext cx="1850065" cy="999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9308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6226" y="274638"/>
            <a:ext cx="9506174" cy="1143000"/>
          </a:xfrm>
        </p:spPr>
        <p:txBody>
          <a:bodyPr/>
          <a:lstStyle/>
          <a:p>
            <a:r>
              <a:rPr lang="ru-RU" b="1" dirty="0" smtClean="0"/>
              <a:t>Апробация итогового собеседования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7083" y="1546411"/>
            <a:ext cx="221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14 февраля 2018 г.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466753" y="2041452"/>
          <a:ext cx="9080205" cy="464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913"/>
                <a:gridCol w="1193169"/>
                <a:gridCol w="1816041"/>
                <a:gridCol w="1816041"/>
                <a:gridCol w="1816041"/>
              </a:tblGrid>
              <a:tr h="70902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Наименования ОУ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Зачёт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Незачёт</a:t>
                      </a:r>
                      <a:endParaRPr lang="ru-RU" dirty="0"/>
                    </a:p>
                  </a:txBody>
                  <a:tcPr/>
                </a:tc>
              </a:tr>
              <a:tr h="81031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МКОУ «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ст.Карланюртовская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9а, 9б,9в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smtClean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72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МКОУ «Солнечная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9а,9б,9в,9г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72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МКОУ «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Кокрекская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9а,9б,9г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397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МКОУ «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Петраковская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9а,9б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961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МКОУ «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Карланюртовская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9а,9б,9в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961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МКОУ «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Сулевкентская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9а,9б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78866" y="1297171"/>
            <a:ext cx="747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 ОУ Хасавюртовского района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6447" y="148856"/>
            <a:ext cx="1850065" cy="999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813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Материалы для подготовки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smtClean="0"/>
              <a:t>Сайт ФИПИ!!!!!!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fipi.ru/oge-i-gve-9/demoversii-specifikacii-kodifikatory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http://www.rustest.ru/gia/trainings/itogovoe-ustnoe-sobesedovanie-po-russkomu-yazyku-v-9-klasse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6447" y="148856"/>
            <a:ext cx="1850065" cy="999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0944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7077" y="2579077"/>
            <a:ext cx="11097846" cy="320430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Спасибо за внимание!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sz="3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447" y="148856"/>
            <a:ext cx="1850065" cy="999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8984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7875" y="210155"/>
            <a:ext cx="7067128" cy="99412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Нормативные документы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>
                <a:solidFill>
                  <a:srgbClr val="4BACC6">
                    <a:lumMod val="75000"/>
                  </a:srgbClr>
                </a:solidFill>
              </a:rPr>
              <a:pPr/>
              <a:t>2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Приказ Министерства образования и науки Российской Федерации от 20 октября 2017 г. № 1025 «О проведении мониторинга качества образования»(проведение итогового собеседования </a:t>
            </a:r>
            <a:r>
              <a:rPr lang="ru-RU" b="1" dirty="0"/>
              <a:t>14-16 февраля 2018 года</a:t>
            </a:r>
            <a:r>
              <a:rPr lang="ru-RU" dirty="0"/>
              <a:t>)</a:t>
            </a:r>
          </a:p>
          <a:p>
            <a:r>
              <a:rPr lang="ru-RU" dirty="0"/>
              <a:t>Приказа </a:t>
            </a:r>
            <a:r>
              <a:rPr lang="ru-RU" dirty="0" err="1"/>
              <a:t>Минобрнауки</a:t>
            </a:r>
            <a:r>
              <a:rPr lang="ru-RU" dirty="0"/>
              <a:t> от 11 декабря 2017 года № 1205 «О внесении изменений в приказ Министерства образования и науки Российской Федерации от 20 октября 2017 г. № 1025 «О проведении мониторинга качества образования»»  (проведение итогового собеседования </a:t>
            </a:r>
            <a:r>
              <a:rPr lang="ru-RU" b="1" dirty="0"/>
              <a:t>13, 16 апреля 2018 года</a:t>
            </a:r>
            <a:r>
              <a:rPr lang="ru-RU" dirty="0"/>
              <a:t>)</a:t>
            </a:r>
          </a:p>
          <a:p>
            <a:r>
              <a:rPr lang="ru-RU" dirty="0"/>
              <a:t>Письмо ДОО ТО  от 16.01.2018 № 57-0120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935" y="340242"/>
            <a:ext cx="1711842" cy="850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0121" y="148856"/>
            <a:ext cx="1765005" cy="10632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288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771" y="172121"/>
            <a:ext cx="8312075" cy="1137939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Подготовка к проведению собеседования в ОУ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Ответственный от ОУ за организацию и проведение собеседования</a:t>
            </a:r>
          </a:p>
          <a:p>
            <a:r>
              <a:rPr lang="ru-RU" dirty="0" smtClean="0"/>
              <a:t>Организаторы в аудиториях подготовки и вне аудитории (требования к кандидатурам не предъявляются)</a:t>
            </a:r>
          </a:p>
          <a:p>
            <a:r>
              <a:rPr lang="ru-RU" dirty="0"/>
              <a:t>Эксперты-собеседники (может быть учитель с высшим образованием, имеющий коммуникативные навыки, независимо от предметной </a:t>
            </a:r>
            <a:r>
              <a:rPr lang="ru-RU" dirty="0" smtClean="0"/>
              <a:t>специализации)</a:t>
            </a:r>
          </a:p>
          <a:p>
            <a:r>
              <a:rPr lang="ru-RU" dirty="0"/>
              <a:t>Эксперт (только учитель русского языка и </a:t>
            </a:r>
            <a:r>
              <a:rPr lang="ru-RU" dirty="0" smtClean="0"/>
              <a:t>литературы)</a:t>
            </a:r>
          </a:p>
          <a:p>
            <a:r>
              <a:rPr lang="ru-RU" dirty="0" smtClean="0"/>
              <a:t>Технический специалист – осуществляет аудиозапись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6447" y="148856"/>
            <a:ext cx="1850065" cy="999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0247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Сложная схема организации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01556952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6447" y="148856"/>
            <a:ext cx="1850065" cy="999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6406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Организация пункта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61358768"/>
              </p:ext>
            </p:extLst>
          </p:nvPr>
        </p:nvGraphicFramePr>
        <p:xfrm>
          <a:off x="609600" y="1600200"/>
          <a:ext cx="10972800" cy="474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6447" y="148856"/>
            <a:ext cx="1850065" cy="999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5315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Подготовка пункта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09136911"/>
              </p:ext>
            </p:extLst>
          </p:nvPr>
        </p:nvGraphicFramePr>
        <p:xfrm>
          <a:off x="609599" y="1600200"/>
          <a:ext cx="1125608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6447" y="148856"/>
            <a:ext cx="1850065" cy="999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2171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58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Материалы для итогового</a:t>
            </a:r>
            <a:br>
              <a:rPr lang="ru-RU" b="1" dirty="0" smtClean="0"/>
            </a:br>
            <a:r>
              <a:rPr lang="ru-RU" b="1" dirty="0" smtClean="0"/>
              <a:t>собеседования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0153419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6447" y="148856"/>
            <a:ext cx="1850065" cy="999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4503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Проведение собеседования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8170435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6447" y="148856"/>
            <a:ext cx="1850065" cy="999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9542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Окончание собеседования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5963757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6447" y="148856"/>
            <a:ext cx="1850065" cy="999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2568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469</Words>
  <Application>Microsoft Office PowerPoint</Application>
  <PresentationFormat>Произвольный</PresentationFormat>
  <Paragraphs>112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8_Тема Office</vt:lpstr>
      <vt:lpstr>1_Тема Office</vt:lpstr>
      <vt:lpstr>Организация и проведение итогового собеседования по русскому языку в 9 классе</vt:lpstr>
      <vt:lpstr>Нормативные документы</vt:lpstr>
      <vt:lpstr>Подготовка к проведению собеседования в ОУ</vt:lpstr>
      <vt:lpstr>Сложная схема организации</vt:lpstr>
      <vt:lpstr>Организация пункта</vt:lpstr>
      <vt:lpstr>Подготовка пункта </vt:lpstr>
      <vt:lpstr>Материалы для итогового собеседования</vt:lpstr>
      <vt:lpstr>Проведение собеседования</vt:lpstr>
      <vt:lpstr>Окончание собеседования</vt:lpstr>
      <vt:lpstr>Протоколы эксперта</vt:lpstr>
      <vt:lpstr>Апробация итогового собеседования</vt:lpstr>
      <vt:lpstr>Материалы для подготовки</vt:lpstr>
      <vt:lpstr>Спасибо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Процедура проведения ГИА-9 в 2017 году</dc:title>
  <dc:creator>Наталья П. Сербина</dc:creator>
  <cp:lastModifiedBy>User</cp:lastModifiedBy>
  <cp:revision>53</cp:revision>
  <dcterms:created xsi:type="dcterms:W3CDTF">2016-12-06T09:59:18Z</dcterms:created>
  <dcterms:modified xsi:type="dcterms:W3CDTF">2018-02-22T05:42:03Z</dcterms:modified>
</cp:coreProperties>
</file>