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3384376"/>
          </a:xfrm>
        </p:spPr>
        <p:txBody>
          <a:bodyPr>
            <a:noAutofit/>
          </a:bodyPr>
          <a:lstStyle/>
          <a:p>
            <a:pPr algn="ctr"/>
            <a: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СОБЕСЕДОВАНИЕ. </a:t>
            </a:r>
            <a:b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ВСЁ ОБ УСТНОЙ ЧАСТИ В ОГЭ ПО РУССКОМУ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76672"/>
            <a:ext cx="86868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Максимальный балл за выполнение всей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работы –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«Зачёт» выставляется, если набрано не менее </a:t>
            </a: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8336" y="548680"/>
            <a:ext cx="8805664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● Для допуска к ОГЭ с 2019 года нужно будет пройти итоговое собеседование. </a:t>
            </a:r>
            <a:br>
              <a:rPr lang="ru-RU" sz="2200" dirty="0" smtClean="0"/>
            </a:br>
            <a:r>
              <a:rPr lang="ru-RU" sz="2200" dirty="0" smtClean="0"/>
              <a:t>● 14-16 февраля будет проведена апробация устной части по русскому языку. Также она будет проведена 13 и 16 апреля 2018 года во всех регионах. Результаты апробации не будут влиять на допуск к ОГЭ.</a:t>
            </a:r>
            <a:br>
              <a:rPr lang="ru-RU" sz="2200" dirty="0" smtClean="0"/>
            </a:br>
            <a:r>
              <a:rPr lang="ru-RU" sz="2200" dirty="0" smtClean="0"/>
              <a:t>● Во время ответа ученика будет оценивать преподаватель. Для получения «зачёта» нужно набрать 10 баллов из 19. </a:t>
            </a:r>
            <a:br>
              <a:rPr lang="ru-RU" sz="2200" dirty="0" smtClean="0"/>
            </a:br>
            <a:r>
              <a:rPr lang="ru-RU" sz="2200" dirty="0" smtClean="0"/>
              <a:t>● Итоговое собеседование будет длиться около 15 минут. </a:t>
            </a:r>
            <a:br>
              <a:rPr lang="ru-RU" sz="2200" dirty="0" smtClean="0"/>
            </a:br>
            <a:r>
              <a:rPr lang="ru-RU" sz="2200" dirty="0" smtClean="0"/>
              <a:t>● Итоговое собеседование будет состоять из 4-х частей: чтение, пересказ, монолог и диалог. </a:t>
            </a:r>
            <a:br>
              <a:rPr lang="ru-RU" sz="2200" dirty="0" smtClean="0"/>
            </a:br>
            <a:r>
              <a:rPr lang="ru-RU" sz="2200" dirty="0" smtClean="0"/>
              <a:t>● У ученика будут проверять навык спонтанной речи, поэтому времени на подготовку будет немного – всего 1                                 </a:t>
            </a:r>
          </a:p>
          <a:p>
            <a:pPr>
              <a:buNone/>
            </a:pPr>
            <a:r>
              <a:rPr lang="ru-RU" sz="2200" dirty="0" smtClean="0"/>
              <a:t>                    минута. 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-243408"/>
            <a:ext cx="3682752" cy="99412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КРАТКИЙ ИТОГ: 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8640"/>
            <a:ext cx="8481120" cy="58221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14-16 февраля будет проведена апробация устной части по русскому языку. Также она будет проведена 13 и 16 апреля 2018 года во всех регионах России.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Официально она будет называться итоговым собеседованием. 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6192688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Прохождение итогового собеседования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февраля 2019 года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будет общеобязательным, и при получении незачёта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 ОГЭ не допустят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Аналогично в 11-м классе: чтобы получить допуск к ЕГЭ, нужно написать итоговое сочинение.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-387424"/>
            <a:ext cx="8229600" cy="545861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Устный экзамен будет нацелен на проверку навыков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спонтанной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речи – на подготовку участнику будет даваться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около минуты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958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чтение текста вслух;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 пересказ текста с привлечением дополнительной информации;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 монологическое высказывание по одной из выбранных тем;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 диалог с экзаменатором-собеседником.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итогового собеседования по русскому языку включает следующие типы заданий: 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26064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 выполнение работы каждому участнику будет отводиться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около 15 минут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В процессе проведения собеседования будет вестись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аудиозапись.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Оценка выполнения заданий работы будет осуществляться экспертом непосредственно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в процессе ответа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по специально разработанным критериям с учётом соблюдения норм современного русского литературного языка.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20688"/>
            <a:ext cx="8964488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Оцениваться оно будет по системе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«зачёт»/«незачёт»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Для получения «зачёта» нужно будет набрать 10 баллов из 19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9093696" cy="5949280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Итоговое собеседование будет проведено повсеместно в 2018 году, но в виде апробации. Это означает, что его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результаты не будут влиять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допуск учащихся к ОГЭ в 2018 году. </a:t>
            </a:r>
          </a:p>
          <a:p>
            <a:pPr marL="624078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Однако уже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феврале 2019 года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собеседование будет проведено во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регионах и от его результатов будет зависеть допуск к экзаменам. 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80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ИТОГОВОЕ СОБЕСЕДОВАНИЕ.  ВСЁ ОБ УСТНОЙ ЧАСТИ В ОГЭ ПО РУССКОМУ ЯЗЫКУ </vt:lpstr>
      <vt:lpstr>Слайд 2</vt:lpstr>
      <vt:lpstr>Слайд 3</vt:lpstr>
      <vt:lpstr>Слайд 4</vt:lpstr>
      <vt:lpstr>Модель итогового собеседования по русскому языку включает следующие типы заданий: </vt:lpstr>
      <vt:lpstr>Слайд 6</vt:lpstr>
      <vt:lpstr>Слайд 7</vt:lpstr>
      <vt:lpstr>Слайд 8</vt:lpstr>
      <vt:lpstr>Слайд 9</vt:lpstr>
      <vt:lpstr>Слайд 10</vt:lpstr>
      <vt:lpstr>КРАТКИЙ ИТОГ: </vt:lpstr>
    </vt:vector>
  </TitlesOfParts>
  <Company>Хасавюртовское РУО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СОБЕСЕДОВАНИЕ.  ВСЁ ОБ УСТНОЙ ЧАСТИ В ОГЭ ПО РУССКОМУ ЯЗЫКУ</dc:title>
  <dc:creator>Eliza</dc:creator>
  <cp:lastModifiedBy>User</cp:lastModifiedBy>
  <cp:revision>3</cp:revision>
  <dcterms:created xsi:type="dcterms:W3CDTF">2018-02-16T11:44:27Z</dcterms:created>
  <dcterms:modified xsi:type="dcterms:W3CDTF">2018-02-22T05:42:43Z</dcterms:modified>
</cp:coreProperties>
</file>